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8" r:id="rId3"/>
    <p:sldId id="276" r:id="rId4"/>
    <p:sldId id="277" r:id="rId5"/>
    <p:sldId id="279" r:id="rId6"/>
    <p:sldId id="28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F34A9-B99D-45E0-AD2E-D5ABF6329512}" v="67" dt="2023-01-28T04:13:08.3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2D1F34A9-B99D-45E0-AD2E-D5ABF6329512}"/>
    <pc:docChg chg="undo custSel modSld">
      <pc:chgData name="Michael Kuniega" userId="999f7fd1-0dc3-4cba-81fd-6a42a8d75a98" providerId="ADAL" clId="{2D1F34A9-B99D-45E0-AD2E-D5ABF6329512}" dt="2023-01-28T04:13:08.301" v="470"/>
      <pc:docMkLst>
        <pc:docMk/>
      </pc:docMkLst>
      <pc:sldChg chg="addSp delSp modSp mod">
        <pc:chgData name="Michael Kuniega" userId="999f7fd1-0dc3-4cba-81fd-6a42a8d75a98" providerId="ADAL" clId="{2D1F34A9-B99D-45E0-AD2E-D5ABF6329512}" dt="2023-01-28T04:08:32.927" v="209"/>
        <pc:sldMkLst>
          <pc:docMk/>
          <pc:sldMk cId="838632154" sldId="276"/>
        </pc:sldMkLst>
        <pc:grpChg chg="del mod">
          <ac:chgData name="Michael Kuniega" userId="999f7fd1-0dc3-4cba-81fd-6a42a8d75a98" providerId="ADAL" clId="{2D1F34A9-B99D-45E0-AD2E-D5ABF6329512}" dt="2023-01-28T04:04:34.049" v="26"/>
          <ac:grpSpMkLst>
            <pc:docMk/>
            <pc:sldMk cId="838632154" sldId="276"/>
            <ac:grpSpMk id="29" creationId="{44CFD4EF-A6A8-4FE4-466B-55ADCA7C83C6}"/>
          </ac:grpSpMkLst>
        </pc:grpChg>
        <pc:grpChg chg="mod">
          <ac:chgData name="Michael Kuniega" userId="999f7fd1-0dc3-4cba-81fd-6a42a8d75a98" providerId="ADAL" clId="{2D1F34A9-B99D-45E0-AD2E-D5ABF6329512}" dt="2023-01-28T04:04:34.049" v="26"/>
          <ac:grpSpMkLst>
            <pc:docMk/>
            <pc:sldMk cId="838632154" sldId="276"/>
            <ac:grpSpMk id="30" creationId="{85A9B8BF-B894-1E49-137C-70D05E97DEE7}"/>
          </ac:grpSpMkLst>
        </pc:grpChg>
        <pc:grpChg chg="del mod">
          <ac:chgData name="Michael Kuniega" userId="999f7fd1-0dc3-4cba-81fd-6a42a8d75a98" providerId="ADAL" clId="{2D1F34A9-B99D-45E0-AD2E-D5ABF6329512}" dt="2023-01-28T04:04:57.839" v="44"/>
          <ac:grpSpMkLst>
            <pc:docMk/>
            <pc:sldMk cId="838632154" sldId="276"/>
            <ac:grpSpMk id="36" creationId="{E4B451D9-71AF-28BC-FD9E-776ABA229A9C}"/>
          </ac:grpSpMkLst>
        </pc:grpChg>
        <pc:grpChg chg="del mod">
          <ac:chgData name="Michael Kuniega" userId="999f7fd1-0dc3-4cba-81fd-6a42a8d75a98" providerId="ADAL" clId="{2D1F34A9-B99D-45E0-AD2E-D5ABF6329512}" dt="2023-01-28T04:04:57.839" v="44"/>
          <ac:grpSpMkLst>
            <pc:docMk/>
            <pc:sldMk cId="838632154" sldId="276"/>
            <ac:grpSpMk id="48" creationId="{DAAA522D-3B0A-10B6-1A07-A7B7CA1CBE58}"/>
          </ac:grpSpMkLst>
        </pc:grpChg>
        <pc:grpChg chg="del mod">
          <ac:chgData name="Michael Kuniega" userId="999f7fd1-0dc3-4cba-81fd-6a42a8d75a98" providerId="ADAL" clId="{2D1F34A9-B99D-45E0-AD2E-D5ABF6329512}" dt="2023-01-28T04:05:05.071" v="54"/>
          <ac:grpSpMkLst>
            <pc:docMk/>
            <pc:sldMk cId="838632154" sldId="276"/>
            <ac:grpSpMk id="49" creationId="{D0011061-98A8-6C75-05B1-C62FB19BDCF7}"/>
          </ac:grpSpMkLst>
        </pc:grpChg>
        <pc:grpChg chg="mod">
          <ac:chgData name="Michael Kuniega" userId="999f7fd1-0dc3-4cba-81fd-6a42a8d75a98" providerId="ADAL" clId="{2D1F34A9-B99D-45E0-AD2E-D5ABF6329512}" dt="2023-01-28T04:05:05.071" v="54"/>
          <ac:grpSpMkLst>
            <pc:docMk/>
            <pc:sldMk cId="838632154" sldId="276"/>
            <ac:grpSpMk id="59" creationId="{0E5B9BCD-05E7-90A1-3A25-F439863C78DE}"/>
          </ac:grpSpMkLst>
        </pc:grpChg>
        <pc:grpChg chg="del mod">
          <ac:chgData name="Michael Kuniega" userId="999f7fd1-0dc3-4cba-81fd-6a42a8d75a98" providerId="ADAL" clId="{2D1F34A9-B99D-45E0-AD2E-D5ABF6329512}" dt="2023-01-28T04:06:05.206" v="70"/>
          <ac:grpSpMkLst>
            <pc:docMk/>
            <pc:sldMk cId="838632154" sldId="276"/>
            <ac:grpSpMk id="68" creationId="{54DADEF5-D4AD-3976-F202-43D216BDBCC5}"/>
          </ac:grpSpMkLst>
        </pc:grpChg>
        <pc:grpChg chg="del mod">
          <ac:chgData name="Michael Kuniega" userId="999f7fd1-0dc3-4cba-81fd-6a42a8d75a98" providerId="ADAL" clId="{2D1F34A9-B99D-45E0-AD2E-D5ABF6329512}" dt="2023-01-28T04:06:52.230" v="111"/>
          <ac:grpSpMkLst>
            <pc:docMk/>
            <pc:sldMk cId="838632154" sldId="276"/>
            <ac:grpSpMk id="73" creationId="{56A28A95-1F54-F53E-005C-8EC21788EC32}"/>
          </ac:grpSpMkLst>
        </pc:grpChg>
        <pc:grpChg chg="del mod">
          <ac:chgData name="Michael Kuniega" userId="999f7fd1-0dc3-4cba-81fd-6a42a8d75a98" providerId="ADAL" clId="{2D1F34A9-B99D-45E0-AD2E-D5ABF6329512}" dt="2023-01-28T04:06:14.634" v="83"/>
          <ac:grpSpMkLst>
            <pc:docMk/>
            <pc:sldMk cId="838632154" sldId="276"/>
            <ac:grpSpMk id="79" creationId="{BAE5016C-9E77-5640-0C64-F784AAA4EAA0}"/>
          </ac:grpSpMkLst>
        </pc:grpChg>
        <pc:grpChg chg="del mod">
          <ac:chgData name="Michael Kuniega" userId="999f7fd1-0dc3-4cba-81fd-6a42a8d75a98" providerId="ADAL" clId="{2D1F34A9-B99D-45E0-AD2E-D5ABF6329512}" dt="2023-01-28T04:06:52.230" v="111"/>
          <ac:grpSpMkLst>
            <pc:docMk/>
            <pc:sldMk cId="838632154" sldId="276"/>
            <ac:grpSpMk id="86" creationId="{32C13BEA-B356-6DA2-8624-398E3344583F}"/>
          </ac:grpSpMkLst>
        </pc:grpChg>
        <pc:grpChg chg="del mod">
          <ac:chgData name="Michael Kuniega" userId="999f7fd1-0dc3-4cba-81fd-6a42a8d75a98" providerId="ADAL" clId="{2D1F34A9-B99D-45E0-AD2E-D5ABF6329512}" dt="2023-01-28T04:06:41.281" v="102"/>
          <ac:grpSpMkLst>
            <pc:docMk/>
            <pc:sldMk cId="838632154" sldId="276"/>
            <ac:grpSpMk id="92" creationId="{1C244C68-9C99-39F3-EF42-2265E1CF1526}"/>
          </ac:grpSpMkLst>
        </pc:grpChg>
        <pc:grpChg chg="del mod">
          <ac:chgData name="Michael Kuniega" userId="999f7fd1-0dc3-4cba-81fd-6a42a8d75a98" providerId="ADAL" clId="{2D1F34A9-B99D-45E0-AD2E-D5ABF6329512}" dt="2023-01-28T04:06:50.965" v="109"/>
          <ac:grpSpMkLst>
            <pc:docMk/>
            <pc:sldMk cId="838632154" sldId="276"/>
            <ac:grpSpMk id="105" creationId="{555C514B-E52E-DFCB-CE4B-A586BE9BF570}"/>
          </ac:grpSpMkLst>
        </pc:grpChg>
        <pc:grpChg chg="del mod">
          <ac:chgData name="Michael Kuniega" userId="999f7fd1-0dc3-4cba-81fd-6a42a8d75a98" providerId="ADAL" clId="{2D1F34A9-B99D-45E0-AD2E-D5ABF6329512}" dt="2023-01-28T04:06:50.965" v="109"/>
          <ac:grpSpMkLst>
            <pc:docMk/>
            <pc:sldMk cId="838632154" sldId="276"/>
            <ac:grpSpMk id="109" creationId="{D2B28253-8854-0C61-A529-6FE6D862DFAA}"/>
          </ac:grpSpMkLst>
        </pc:grpChg>
        <pc:grpChg chg="del mod">
          <ac:chgData name="Michael Kuniega" userId="999f7fd1-0dc3-4cba-81fd-6a42a8d75a98" providerId="ADAL" clId="{2D1F34A9-B99D-45E0-AD2E-D5ABF6329512}" dt="2023-01-28T04:06:52.230" v="111"/>
          <ac:grpSpMkLst>
            <pc:docMk/>
            <pc:sldMk cId="838632154" sldId="276"/>
            <ac:grpSpMk id="112" creationId="{FD7A57AA-3001-C175-0FA0-3A3174549890}"/>
          </ac:grpSpMkLst>
        </pc:grpChg>
        <pc:grpChg chg="mod">
          <ac:chgData name="Michael Kuniega" userId="999f7fd1-0dc3-4cba-81fd-6a42a8d75a98" providerId="ADAL" clId="{2D1F34A9-B99D-45E0-AD2E-D5ABF6329512}" dt="2023-01-28T04:06:52.230" v="111"/>
          <ac:grpSpMkLst>
            <pc:docMk/>
            <pc:sldMk cId="838632154" sldId="276"/>
            <ac:grpSpMk id="114" creationId="{26403409-9C40-6893-6823-7C4B38F2D10F}"/>
          </ac:grpSpMkLst>
        </pc:grpChg>
        <pc:grpChg chg="del mod">
          <ac:chgData name="Michael Kuniega" userId="999f7fd1-0dc3-4cba-81fd-6a42a8d75a98" providerId="ADAL" clId="{2D1F34A9-B99D-45E0-AD2E-D5ABF6329512}" dt="2023-01-28T04:07:11.627" v="128"/>
          <ac:grpSpMkLst>
            <pc:docMk/>
            <pc:sldMk cId="838632154" sldId="276"/>
            <ac:grpSpMk id="120" creationId="{2DD4387E-577B-00CD-1615-DBBC9C807165}"/>
          </ac:grpSpMkLst>
        </pc:grpChg>
        <pc:grpChg chg="del mod">
          <ac:chgData name="Michael Kuniega" userId="999f7fd1-0dc3-4cba-81fd-6a42a8d75a98" providerId="ADAL" clId="{2D1F34A9-B99D-45E0-AD2E-D5ABF6329512}" dt="2023-01-28T04:07:16.414" v="135"/>
          <ac:grpSpMkLst>
            <pc:docMk/>
            <pc:sldMk cId="838632154" sldId="276"/>
            <ac:grpSpMk id="131" creationId="{C332F606-41B4-CC35-362F-1FF5411202D1}"/>
          </ac:grpSpMkLst>
        </pc:grpChg>
        <pc:grpChg chg="del mod">
          <ac:chgData name="Michael Kuniega" userId="999f7fd1-0dc3-4cba-81fd-6a42a8d75a98" providerId="ADAL" clId="{2D1F34A9-B99D-45E0-AD2E-D5ABF6329512}" dt="2023-01-28T04:07:40.760" v="159"/>
          <ac:grpSpMkLst>
            <pc:docMk/>
            <pc:sldMk cId="838632154" sldId="276"/>
            <ac:grpSpMk id="138" creationId="{0E9A3C21-16AA-95F7-2528-81F86412A200}"/>
          </ac:grpSpMkLst>
        </pc:grpChg>
        <pc:grpChg chg="del mod">
          <ac:chgData name="Michael Kuniega" userId="999f7fd1-0dc3-4cba-81fd-6a42a8d75a98" providerId="ADAL" clId="{2D1F34A9-B99D-45E0-AD2E-D5ABF6329512}" dt="2023-01-28T04:07:28.767" v="143"/>
          <ac:grpSpMkLst>
            <pc:docMk/>
            <pc:sldMk cId="838632154" sldId="276"/>
            <ac:grpSpMk id="141" creationId="{C3B0224E-4C3A-CB0C-5CBF-B7F8E9BC4BF5}"/>
          </ac:grpSpMkLst>
        </pc:grpChg>
        <pc:grpChg chg="del mod">
          <ac:chgData name="Michael Kuniega" userId="999f7fd1-0dc3-4cba-81fd-6a42a8d75a98" providerId="ADAL" clId="{2D1F34A9-B99D-45E0-AD2E-D5ABF6329512}" dt="2023-01-28T04:07:30.256" v="145"/>
          <ac:grpSpMkLst>
            <pc:docMk/>
            <pc:sldMk cId="838632154" sldId="276"/>
            <ac:grpSpMk id="145" creationId="{0A7475D0-62C8-B0F1-1CE2-7C62372F7359}"/>
          </ac:grpSpMkLst>
        </pc:grpChg>
        <pc:grpChg chg="del mod">
          <ac:chgData name="Michael Kuniega" userId="999f7fd1-0dc3-4cba-81fd-6a42a8d75a98" providerId="ADAL" clId="{2D1F34A9-B99D-45E0-AD2E-D5ABF6329512}" dt="2023-01-28T04:07:33.738" v="148"/>
          <ac:grpSpMkLst>
            <pc:docMk/>
            <pc:sldMk cId="838632154" sldId="276"/>
            <ac:grpSpMk id="147" creationId="{5916B88D-7AAF-E506-F23C-E0590BFC3E71}"/>
          </ac:grpSpMkLst>
        </pc:grpChg>
        <pc:grpChg chg="del mod">
          <ac:chgData name="Michael Kuniega" userId="999f7fd1-0dc3-4cba-81fd-6a42a8d75a98" providerId="ADAL" clId="{2D1F34A9-B99D-45E0-AD2E-D5ABF6329512}" dt="2023-01-28T04:07:40.760" v="159"/>
          <ac:grpSpMkLst>
            <pc:docMk/>
            <pc:sldMk cId="838632154" sldId="276"/>
            <ac:grpSpMk id="150" creationId="{67FD821B-D3CA-3061-36C0-75A828B4BACB}"/>
          </ac:grpSpMkLst>
        </pc:grpChg>
        <pc:grpChg chg="del mod">
          <ac:chgData name="Michael Kuniega" userId="999f7fd1-0dc3-4cba-81fd-6a42a8d75a98" providerId="ADAL" clId="{2D1F34A9-B99D-45E0-AD2E-D5ABF6329512}" dt="2023-01-28T04:08:01.821" v="180"/>
          <ac:grpSpMkLst>
            <pc:docMk/>
            <pc:sldMk cId="838632154" sldId="276"/>
            <ac:grpSpMk id="161" creationId="{5C59D941-7DCC-9A71-323D-88225D9524F6}"/>
          </ac:grpSpMkLst>
        </pc:grpChg>
        <pc:grpChg chg="del mod">
          <ac:chgData name="Michael Kuniega" userId="999f7fd1-0dc3-4cba-81fd-6a42a8d75a98" providerId="ADAL" clId="{2D1F34A9-B99D-45E0-AD2E-D5ABF6329512}" dt="2023-01-28T04:08:13.746" v="190"/>
          <ac:grpSpMkLst>
            <pc:docMk/>
            <pc:sldMk cId="838632154" sldId="276"/>
            <ac:grpSpMk id="182" creationId="{7952D55A-5CE5-3C37-3448-06206B6EC897}"/>
          </ac:grpSpMkLst>
        </pc:grpChg>
        <pc:grpChg chg="del mod">
          <ac:chgData name="Michael Kuniega" userId="999f7fd1-0dc3-4cba-81fd-6a42a8d75a98" providerId="ADAL" clId="{2D1F34A9-B99D-45E0-AD2E-D5ABF6329512}" dt="2023-01-28T04:08:18.611" v="197"/>
          <ac:grpSpMkLst>
            <pc:docMk/>
            <pc:sldMk cId="838632154" sldId="276"/>
            <ac:grpSpMk id="191" creationId="{0F2D11E3-30E7-D605-2376-6979D66435A2}"/>
          </ac:grpSpMkLst>
        </pc:grpChg>
        <pc:grpChg chg="del mod">
          <ac:chgData name="Michael Kuniega" userId="999f7fd1-0dc3-4cba-81fd-6a42a8d75a98" providerId="ADAL" clId="{2D1F34A9-B99D-45E0-AD2E-D5ABF6329512}" dt="2023-01-28T04:08:32.927" v="209"/>
          <ac:grpSpMkLst>
            <pc:docMk/>
            <pc:sldMk cId="838632154" sldId="276"/>
            <ac:grpSpMk id="198" creationId="{BEFC0671-37F3-F76F-737F-9A55381AC167}"/>
          </ac:grpSpMkLst>
        </pc:grpChg>
        <pc:grpChg chg="del mod">
          <ac:chgData name="Michael Kuniega" userId="999f7fd1-0dc3-4cba-81fd-6a42a8d75a98" providerId="ADAL" clId="{2D1F34A9-B99D-45E0-AD2E-D5ABF6329512}" dt="2023-01-28T04:08:32.927" v="209"/>
          <ac:grpSpMkLst>
            <pc:docMk/>
            <pc:sldMk cId="838632154" sldId="276"/>
            <ac:grpSpMk id="199" creationId="{24F38E11-B14A-A54C-FFAA-F71A85C3C1DC}"/>
          </ac:grpSpMkLst>
        </pc:grpChg>
        <pc:grpChg chg="del mod">
          <ac:chgData name="Michael Kuniega" userId="999f7fd1-0dc3-4cba-81fd-6a42a8d75a98" providerId="ADAL" clId="{2D1F34A9-B99D-45E0-AD2E-D5ABF6329512}" dt="2023-01-28T04:08:31.831" v="207"/>
          <ac:grpSpMkLst>
            <pc:docMk/>
            <pc:sldMk cId="838632154" sldId="276"/>
            <ac:grpSpMk id="206" creationId="{455729AA-9890-EB14-C387-3461760FDAEA}"/>
          </ac:grpSpMkLst>
        </pc:grpChg>
        <pc:grpChg chg="del mod">
          <ac:chgData name="Michael Kuniega" userId="999f7fd1-0dc3-4cba-81fd-6a42a8d75a98" providerId="ADAL" clId="{2D1F34A9-B99D-45E0-AD2E-D5ABF6329512}" dt="2023-01-28T04:08:32.927" v="209"/>
          <ac:grpSpMkLst>
            <pc:docMk/>
            <pc:sldMk cId="838632154" sldId="276"/>
            <ac:grpSpMk id="208" creationId="{2B9FB342-1EFA-5649-A4D3-5E80E2B3745B}"/>
          </ac:grpSpMkLst>
        </pc:grpChg>
        <pc:grpChg chg="mod">
          <ac:chgData name="Michael Kuniega" userId="999f7fd1-0dc3-4cba-81fd-6a42a8d75a98" providerId="ADAL" clId="{2D1F34A9-B99D-45E0-AD2E-D5ABF6329512}" dt="2023-01-28T04:08:32.927" v="209"/>
          <ac:grpSpMkLst>
            <pc:docMk/>
            <pc:sldMk cId="838632154" sldId="276"/>
            <ac:grpSpMk id="210" creationId="{3DDEF029-0FED-D22F-08E5-7B8794590723}"/>
          </ac:grpSpMkLst>
        </pc:grpChg>
        <pc:inkChg chg="add del">
          <ac:chgData name="Michael Kuniega" userId="999f7fd1-0dc3-4cba-81fd-6a42a8d75a98" providerId="ADAL" clId="{2D1F34A9-B99D-45E0-AD2E-D5ABF6329512}" dt="2023-01-28T04:04:14.768" v="1"/>
          <ac:inkMkLst>
            <pc:docMk/>
            <pc:sldMk cId="838632154" sldId="276"/>
            <ac:inkMk id="2" creationId="{C1DBB7A4-0BA6-6AAB-66C1-CB6C16B56878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4" creationId="{4FC17951-A1DC-80EB-31A6-3C423F327EDB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6" creationId="{8602A134-4369-56AE-69E3-1A5EC716BCD0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7" creationId="{08123084-4281-46D2-55CC-6D461ED3E52E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8" creationId="{3A205231-3633-8C95-9CCD-88FE9FA200A3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9" creationId="{3BA0022A-7B2A-3884-8F5C-F9AE8C6F6426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0" creationId="{69117D66-6C42-BD5C-55D6-7B4A8BEDEB8B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1" creationId="{6C9D14E0-7752-C71A-9919-E88469723A9C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2" creationId="{C5B2B0DD-7BD5-6EA3-6CB4-AB68C4A1AAA0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3" creationId="{769AA03F-9040-582A-80FB-5040E1AD0C34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4" creationId="{A5EC1F2A-A3FA-6FF5-3BA7-8B0BE6635122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5" creationId="{34D0A70B-B8B1-4447-790F-65E41A17DA0D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6" creationId="{B6E1B3B5-9275-B440-ADD1-B8E57F97CA66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7" creationId="{32BD888F-02A6-2C40-7D27-63463ECCD046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8" creationId="{34D628EC-1D8C-4A4A-8CE5-6ABFA79DD40C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19" creationId="{8C0AB045-D7D0-59F8-0106-9FB730E312DD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20" creationId="{630207E5-6962-9F22-B34F-B989239D4883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21" creationId="{CC6E43C0-2FCD-6A0D-55FF-8B01EFD3884F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22" creationId="{F26A95B4-23D6-CF45-8115-5D251EEEF8E6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23" creationId="{7474A693-AE55-A09C-9640-A7FE3DFCAA07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24" creationId="{1E5D7837-7D85-8538-9A4D-225F6DE1D5EA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25" creationId="{D6DB4EEA-B2ED-88D1-561C-E4D85E7BDDD0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26" creationId="{83CAEFCA-E167-42D6-C3E4-80DF97463718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27" creationId="{53B628EB-B1A4-D867-6571-65C7E4B7B82D}"/>
          </ac:inkMkLst>
        </pc:inkChg>
        <pc:inkChg chg="add mod">
          <ac:chgData name="Michael Kuniega" userId="999f7fd1-0dc3-4cba-81fd-6a42a8d75a98" providerId="ADAL" clId="{2D1F34A9-B99D-45E0-AD2E-D5ABF6329512}" dt="2023-01-28T04:04:34.049" v="26"/>
          <ac:inkMkLst>
            <pc:docMk/>
            <pc:sldMk cId="838632154" sldId="276"/>
            <ac:inkMk id="28" creationId="{5E7CF39E-A900-AA6E-11B3-42D0EF5FFDE3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31" creationId="{309BF899-66FE-133C-1055-B5529DF1A0D6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32" creationId="{A3AA7B34-69EF-FE31-707E-BD7198B8AD3A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33" creationId="{C3FD2C12-7DEC-721E-885B-8C8A8452F627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34" creationId="{470C5286-64F9-7B90-90C2-9DD2F486C8F4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35" creationId="{FA1C4488-345A-BA93-4B3D-6AC9BE83C55E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37" creationId="{BF1F67DE-FC7B-0EB8-5A42-2C0F83980A65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38" creationId="{9055D1FC-7685-7773-C69E-E5B5B7DC47AD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39" creationId="{F2713761-C56D-E3AF-73C7-FBC932064825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40" creationId="{3C5BDCD7-8D3F-C4C6-CAB6-896F864C8D23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41" creationId="{99E5117F-CB6A-8AAB-BB13-AA8BAF16E558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42" creationId="{87FB4B61-BEA5-25F2-9BD5-D3351BE1CC0F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43" creationId="{71E87B53-AB0D-D8FF-9749-DC54CDBAD2E1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44" creationId="{0030F515-4EF6-F47B-C741-5C45AD79E115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45" creationId="{9162831C-CA85-46CA-47CF-F1E12A6D39D4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46" creationId="{2770D3CA-2EC7-28D4-5580-9158D417033A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47" creationId="{6E6CF395-8B05-28EF-44F9-654824E4C20C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50" creationId="{FD2798EB-9681-18E9-32E9-524BDF30801C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51" creationId="{C1C95A89-D325-5247-868B-408AE2423B49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52" creationId="{F4A49228-A9B1-D432-014F-EC9CF402DDFF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53" creationId="{62A7F9B6-2AD9-8CFF-7B6F-592D9053576F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54" creationId="{BC88931E-8F0D-58FC-6899-B87D4780A805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55" creationId="{30191689-C189-9A54-352E-17ABD3F8AB4C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56" creationId="{1FE69BA8-6ED0-9CDF-80C1-702176E815D7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57" creationId="{106AF7AD-C32D-27DF-A5F8-5832729B39E4}"/>
          </ac:inkMkLst>
        </pc:inkChg>
        <pc:inkChg chg="add mod">
          <ac:chgData name="Michael Kuniega" userId="999f7fd1-0dc3-4cba-81fd-6a42a8d75a98" providerId="ADAL" clId="{2D1F34A9-B99D-45E0-AD2E-D5ABF6329512}" dt="2023-01-28T04:05:05.071" v="54"/>
          <ac:inkMkLst>
            <pc:docMk/>
            <pc:sldMk cId="838632154" sldId="276"/>
            <ac:inkMk id="58" creationId="{DEA95B55-B5F7-0307-10A0-C8EB683DC88F}"/>
          </ac:inkMkLst>
        </pc:inkChg>
        <pc:inkChg chg="add">
          <ac:chgData name="Michael Kuniega" userId="999f7fd1-0dc3-4cba-81fd-6a42a8d75a98" providerId="ADAL" clId="{2D1F34A9-B99D-45E0-AD2E-D5ABF6329512}" dt="2023-01-28T04:05:07.676" v="55" actId="9405"/>
          <ac:inkMkLst>
            <pc:docMk/>
            <pc:sldMk cId="838632154" sldId="276"/>
            <ac:inkMk id="60" creationId="{35E9B4F2-D581-35F4-31BF-CD39A7DAFEBC}"/>
          </ac:inkMkLst>
        </pc:inkChg>
        <pc:inkChg chg="add">
          <ac:chgData name="Michael Kuniega" userId="999f7fd1-0dc3-4cba-81fd-6a42a8d75a98" providerId="ADAL" clId="{2D1F34A9-B99D-45E0-AD2E-D5ABF6329512}" dt="2023-01-28T04:05:11.037" v="56" actId="9405"/>
          <ac:inkMkLst>
            <pc:docMk/>
            <pc:sldMk cId="838632154" sldId="276"/>
            <ac:inkMk id="61" creationId="{5767E3DB-9FD3-D49B-F7F2-E61AA9327DEC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62" creationId="{E00F477E-8FBF-8A02-EF50-327961CAEF57}"/>
          </ac:inkMkLst>
        </pc:inkChg>
        <pc:inkChg chg="add del mod">
          <ac:chgData name="Michael Kuniega" userId="999f7fd1-0dc3-4cba-81fd-6a42a8d75a98" providerId="ADAL" clId="{2D1F34A9-B99D-45E0-AD2E-D5ABF6329512}" dt="2023-01-28T04:05:38.679" v="65"/>
          <ac:inkMkLst>
            <pc:docMk/>
            <pc:sldMk cId="838632154" sldId="276"/>
            <ac:inkMk id="63" creationId="{C1F470FC-CDE0-C7E5-2442-501D9E1B47E7}"/>
          </ac:inkMkLst>
        </pc:inkChg>
        <pc:inkChg chg="add del mod">
          <ac:chgData name="Michael Kuniega" userId="999f7fd1-0dc3-4cba-81fd-6a42a8d75a98" providerId="ADAL" clId="{2D1F34A9-B99D-45E0-AD2E-D5ABF6329512}" dt="2023-01-28T04:05:38.679" v="64"/>
          <ac:inkMkLst>
            <pc:docMk/>
            <pc:sldMk cId="838632154" sldId="276"/>
            <ac:inkMk id="64" creationId="{4D3E5D66-0488-29E6-F0ED-C2B80F7C786D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65" creationId="{A5ED14AE-63AB-C6B7-1400-FBFAB51E1AC7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66" creationId="{BAF2C5C9-6A12-942C-72D0-63F0C661EFE2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67" creationId="{CF9257CE-D4EB-AD2E-51C3-EF57FCCFE43E}"/>
          </ac:inkMkLst>
        </pc:inkChg>
        <pc:inkChg chg="add">
          <ac:chgData name="Michael Kuniega" userId="999f7fd1-0dc3-4cba-81fd-6a42a8d75a98" providerId="ADAL" clId="{2D1F34A9-B99D-45E0-AD2E-D5ABF6329512}" dt="2023-01-28T04:05:46.093" v="66" actId="9405"/>
          <ac:inkMkLst>
            <pc:docMk/>
            <pc:sldMk cId="838632154" sldId="276"/>
            <ac:inkMk id="69" creationId="{94ED6E1C-2639-CBB1-0F81-2A4DC5939970}"/>
          </ac:inkMkLst>
        </pc:inkChg>
        <pc:inkChg chg="add">
          <ac:chgData name="Michael Kuniega" userId="999f7fd1-0dc3-4cba-81fd-6a42a8d75a98" providerId="ADAL" clId="{2D1F34A9-B99D-45E0-AD2E-D5ABF6329512}" dt="2023-01-28T04:05:51.119" v="67" actId="9405"/>
          <ac:inkMkLst>
            <pc:docMk/>
            <pc:sldMk cId="838632154" sldId="276"/>
            <ac:inkMk id="70" creationId="{5DAB4146-94DB-8583-9861-A0B54E321227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71" creationId="{E2AAD8FA-8DBB-0833-7313-28403CC6A784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72" creationId="{36B196E0-798D-CFBC-C670-071B3022C544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74" creationId="{8664C14D-D105-4E11-E451-2436E6C00272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75" creationId="{23DA17BA-DCBE-D1C7-161E-C6A7B64FAFA4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76" creationId="{D91BDCE1-6733-7994-B4FA-6FEE75782A19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77" creationId="{0C8D9060-F1E3-8B3E-93E3-0EE5B680E5E1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78" creationId="{6943E2E4-FAA7-3674-0DF8-29646D717B9D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80" creationId="{5BC5D13B-2B3C-F6D9-F059-DEDAE0597982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81" creationId="{24B207AF-95C5-B87B-33E3-B5CF66D50EFB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82" creationId="{EC1FAB49-36A2-30C2-4B4F-03AF68F1CF71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83" creationId="{845F730D-AB66-95F8-079D-367E25934D0E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84" creationId="{CEF4BACF-74CF-D2DE-8E28-9D3880AE9B35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85" creationId="{7502FE28-E49D-CE5C-3E5E-B36393623CAA}"/>
          </ac:inkMkLst>
        </pc:inkChg>
        <pc:inkChg chg="add">
          <ac:chgData name="Michael Kuniega" userId="999f7fd1-0dc3-4cba-81fd-6a42a8d75a98" providerId="ADAL" clId="{2D1F34A9-B99D-45E0-AD2E-D5ABF6329512}" dt="2023-01-28T04:06:21.779" v="84" actId="9405"/>
          <ac:inkMkLst>
            <pc:docMk/>
            <pc:sldMk cId="838632154" sldId="276"/>
            <ac:inkMk id="87" creationId="{CB3E5342-E7C3-487A-0FF9-70C06DC25548}"/>
          </ac:inkMkLst>
        </pc:inkChg>
        <pc:inkChg chg="add">
          <ac:chgData name="Michael Kuniega" userId="999f7fd1-0dc3-4cba-81fd-6a42a8d75a98" providerId="ADAL" clId="{2D1F34A9-B99D-45E0-AD2E-D5ABF6329512}" dt="2023-01-28T04:06:24.649" v="85" actId="9405"/>
          <ac:inkMkLst>
            <pc:docMk/>
            <pc:sldMk cId="838632154" sldId="276"/>
            <ac:inkMk id="88" creationId="{BA9B0A16-4872-3C73-1393-DC4849D3F2C9}"/>
          </ac:inkMkLst>
        </pc:inkChg>
        <pc:inkChg chg="add">
          <ac:chgData name="Michael Kuniega" userId="999f7fd1-0dc3-4cba-81fd-6a42a8d75a98" providerId="ADAL" clId="{2D1F34A9-B99D-45E0-AD2E-D5ABF6329512}" dt="2023-01-28T04:06:29.995" v="86" actId="9405"/>
          <ac:inkMkLst>
            <pc:docMk/>
            <pc:sldMk cId="838632154" sldId="276"/>
            <ac:inkMk id="89" creationId="{6E0DDB06-E8B2-A555-33D2-6D45EFF009DE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90" creationId="{DE3EF26E-C8C1-D2C2-AD5B-8486E6BBB4F3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91" creationId="{463F20AD-E46E-D828-4C63-E8FCBB027E62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93" creationId="{F031C30C-5E7D-66ED-986F-6956FC76D3DD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94" creationId="{C06E39D8-BFCC-3561-EF9F-9215FE4C94FB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95" creationId="{07E6FCE2-4709-E728-3463-1981AE9A69EA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96" creationId="{FD14E3CE-C81C-1268-0F3C-18FCEE19EFC4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97" creationId="{7B988BA1-9E62-8EB3-D403-AF154E4138CA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98" creationId="{42D39CAD-E81A-D96C-BA87-F7F43886547F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99" creationId="{5B930157-A181-41E4-8652-5C6874F1822B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00" creationId="{73F3C2E3-835B-235D-C227-439F069DE6B3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01" creationId="{7DACCAED-9BEE-13DB-9E60-F23DBA54036D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02" creationId="{88C40CFD-B548-FC18-D5F7-401ABAFA0B6F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03" creationId="{070BA98E-49E4-1C52-CDCD-C82C0350FFBD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04" creationId="{B69CCD1A-BF34-95F3-5657-F68A315D222D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06" creationId="{5FB6E8EA-F21D-F397-5B93-BCB48B14D080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07" creationId="{6CA5EC34-F3A4-0A3F-4B9B-C3E21F434249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08" creationId="{E30EBD52-76BF-A431-A63A-FBC984F6723C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10" creationId="{F2876C82-C9A2-3BE6-FBE6-3B3B706E25D7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11" creationId="{5D612155-1DA8-9B09-C3A0-3C7FA4CBD33D}"/>
          </ac:inkMkLst>
        </pc:inkChg>
        <pc:inkChg chg="add mod">
          <ac:chgData name="Michael Kuniega" userId="999f7fd1-0dc3-4cba-81fd-6a42a8d75a98" providerId="ADAL" clId="{2D1F34A9-B99D-45E0-AD2E-D5ABF6329512}" dt="2023-01-28T04:06:52.230" v="111"/>
          <ac:inkMkLst>
            <pc:docMk/>
            <pc:sldMk cId="838632154" sldId="276"/>
            <ac:inkMk id="113" creationId="{8E2E4170-4624-28B5-7246-3E729669D871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15" creationId="{26B9305D-3E36-6AA0-77D0-4E0280E8A61D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16" creationId="{E2CC81A3-8E37-A99B-2291-DE60D1C21320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17" creationId="{622D57F7-FA6D-D094-BFA8-68A587123D64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18" creationId="{62FA002F-3706-50CC-DF8A-786AA2DB3B6E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19" creationId="{21C6F8FA-C99C-1767-9424-E1B505C7A44F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21" creationId="{D39C11F5-E2FF-9775-9B8D-65E050D873EB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22" creationId="{6F3E9262-066B-5658-1EEE-099335588CDD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23" creationId="{99ED4DDA-7F7C-F398-312E-2ED2E98F773B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24" creationId="{0270EE5C-1E9D-88BB-C9A0-93097066CAB2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25" creationId="{F1A73D0A-0CA2-70FE-DF99-9A6249ED1008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26" creationId="{487EF9EA-797D-8917-FD64-F032E2B2FA3E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27" creationId="{304E5B5F-5DC8-3706-7EF6-F580E57AA68F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28" creationId="{560E3802-5863-C920-1F50-B7AEB227DB11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29" creationId="{3364CA47-642F-D0F2-3850-19231707C287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30" creationId="{417B7935-D121-FEE1-0F5E-806F913F4005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32" creationId="{7BC17248-3BC5-42C8-3B9E-726E5A67FBE6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33" creationId="{73618C35-AC0C-5D7D-2DA4-5632443FF518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34" creationId="{277A50E3-CD96-CDB2-3A80-C2C5171AB9E4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35" creationId="{B1F85294-0A29-B38D-0D2C-D15E4093F1A2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36" creationId="{E4622CE1-0AC7-DC9F-14CD-4FB1A5D6D9A1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37" creationId="{1C4327B3-D0E4-D8C4-3FDA-01C6C4D3810D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39" creationId="{33893BB2-04F2-06F5-8EB1-22D3F5ABFD38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40" creationId="{0FC7BCDD-FA8D-527E-3C8C-C8C610D7C3C4}"/>
          </ac:inkMkLst>
        </pc:inkChg>
        <pc:inkChg chg="add del">
          <ac:chgData name="Michael Kuniega" userId="999f7fd1-0dc3-4cba-81fd-6a42a8d75a98" providerId="ADAL" clId="{2D1F34A9-B99D-45E0-AD2E-D5ABF6329512}" dt="2023-01-28T04:07:24.088" v="140" actId="9405"/>
          <ac:inkMkLst>
            <pc:docMk/>
            <pc:sldMk cId="838632154" sldId="276"/>
            <ac:inkMk id="142" creationId="{B4FD3A7F-4EAD-5557-E796-F9995BAF9EC6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43" creationId="{46253347-A8C5-6D7F-5C31-0BBBC47E7E43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44" creationId="{CF6B93B4-1212-5FE1-902E-2410044A1D28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46" creationId="{0C1DE8CB-C34D-46D8-891A-FEFA59AE6856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48" creationId="{27C7A4BA-18FC-1FBA-605B-F7A54CC763E7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49" creationId="{E20902D7-D7B8-3389-CA79-80FC9F3F45DA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51" creationId="{453AB46C-0426-CB9A-EB08-9E905F999CAF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52" creationId="{9E7999C7-57EB-6A50-D629-521257A254E4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53" creationId="{43E2311C-2214-8373-D0B8-75F6EC8D2375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54" creationId="{3090B900-0597-85E9-6EAC-FD7D89AFCB26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55" creationId="{1A3EF4FF-3DF0-4872-1C5C-017AACF5606B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56" creationId="{643447DF-C58D-C365-0B0B-9A3FD8EA5FD3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57" creationId="{A5FB6A9F-B5C8-E23C-8D21-5BEED0D9A876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58" creationId="{43620607-B6F0-404A-38C8-ACA88BF715AD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59" creationId="{C8534C65-9451-B9CE-471C-89CF58BC1AB4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60" creationId="{3961D35F-FA2F-EB50-C35F-6A0EE3E070E1}"/>
          </ac:inkMkLst>
        </pc:inkChg>
        <pc:inkChg chg="add">
          <ac:chgData name="Michael Kuniega" userId="999f7fd1-0dc3-4cba-81fd-6a42a8d75a98" providerId="ADAL" clId="{2D1F34A9-B99D-45E0-AD2E-D5ABF6329512}" dt="2023-01-28T04:07:42.765" v="160" actId="9405"/>
          <ac:inkMkLst>
            <pc:docMk/>
            <pc:sldMk cId="838632154" sldId="276"/>
            <ac:inkMk id="162" creationId="{78BD072A-5E87-9DFE-925E-1B325DD391F2}"/>
          </ac:inkMkLst>
        </pc:inkChg>
        <pc:inkChg chg="add">
          <ac:chgData name="Michael Kuniega" userId="999f7fd1-0dc3-4cba-81fd-6a42a8d75a98" providerId="ADAL" clId="{2D1F34A9-B99D-45E0-AD2E-D5ABF6329512}" dt="2023-01-28T04:07:43.799" v="161" actId="9405"/>
          <ac:inkMkLst>
            <pc:docMk/>
            <pc:sldMk cId="838632154" sldId="276"/>
            <ac:inkMk id="163" creationId="{6DC65A26-CDCC-5572-04EB-DB0849807AE5}"/>
          </ac:inkMkLst>
        </pc:inkChg>
        <pc:inkChg chg="add">
          <ac:chgData name="Michael Kuniega" userId="999f7fd1-0dc3-4cba-81fd-6a42a8d75a98" providerId="ADAL" clId="{2D1F34A9-B99D-45E0-AD2E-D5ABF6329512}" dt="2023-01-28T04:07:50.435" v="162" actId="9405"/>
          <ac:inkMkLst>
            <pc:docMk/>
            <pc:sldMk cId="838632154" sldId="276"/>
            <ac:inkMk id="164" creationId="{7AF309AD-41B0-68B7-FC4C-BC558CC5E2F9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65" creationId="{74C72AD1-8C6F-38EF-EF4F-757D4F152F54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66" creationId="{81C0CEF0-9EAC-F8F8-2B05-E3C434E522FD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67" creationId="{EDAE6DF7-6CCD-9D98-101D-BA9907B55E8F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68" creationId="{F212B1A6-F66A-1406-6CFC-803A8A3E4017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69" creationId="{F14A7685-1D10-3DE0-7D70-21B6B733DE01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0" creationId="{DD91823C-6C0D-AF91-506B-DE37B9B4F86E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1" creationId="{EC86F317-4E1C-6FD1-1D71-47482E4A2CA5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2" creationId="{1D044345-6D0E-1E31-496C-7B816DA6967B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3" creationId="{D269A51E-9AB9-79D5-4E05-3C469F375FCD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4" creationId="{8F84D1F2-24F5-99B5-9E01-7917B1ACAAB1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5" creationId="{783B1E97-EF0C-EBB6-084E-B08D4F965EF4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6" creationId="{31D36ACA-5124-DAA5-1BC8-EDA5F7F9025F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7" creationId="{F06139FC-0382-A5F7-E855-76752E2F91E4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8" creationId="{A156E28C-0338-5EAC-719D-BD24108560BD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79" creationId="{967F9FDD-5473-3F9F-995F-5956AA3601A5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80" creationId="{BC662ADD-6DE3-DAEF-3DBE-C5A15FA97846}"/>
          </ac:inkMkLst>
        </pc:inkChg>
        <pc:inkChg chg="add del mod">
          <ac:chgData name="Michael Kuniega" userId="999f7fd1-0dc3-4cba-81fd-6a42a8d75a98" providerId="ADAL" clId="{2D1F34A9-B99D-45E0-AD2E-D5ABF6329512}" dt="2023-01-28T04:08:05.197" v="181"/>
          <ac:inkMkLst>
            <pc:docMk/>
            <pc:sldMk cId="838632154" sldId="276"/>
            <ac:inkMk id="181" creationId="{FC193077-48FD-19CC-0CC6-B161A581E5CF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83" creationId="{D8246BCA-E12C-FF82-BB97-4257159145A8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84" creationId="{D78AA254-71C9-0D24-B873-C33875E25C4F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85" creationId="{D0CE3648-06F2-A337-82E6-F8EEBBD07D14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86" creationId="{29DD641B-FCBC-E364-1FC8-358624893759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87" creationId="{BA19986A-8B63-AD3B-0D51-91396E1B43D0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88" creationId="{F1948974-FC87-26B1-7847-F915DAFE72EA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89" creationId="{22950A4B-6FEB-540D-22DB-23806834B347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90" creationId="{AD871DA5-0A23-52A3-E0CA-9DFE0FA456DA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92" creationId="{AECC64B8-96C1-C0DC-68A6-1F72B68423A7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93" creationId="{738A86BF-54CE-7696-573D-B1C0ABD52996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94" creationId="{F2677426-43D8-5909-595D-B0E5067C0A6A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95" creationId="{AC919455-DE6C-5765-7C52-24B26BACAFAC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96" creationId="{6C7F08B1-8462-CA59-BD59-614BA72C16B0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197" creationId="{AD7B8E99-CF58-57FB-95AC-1543FDCD7271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200" creationId="{A2BA7A48-C2BA-648A-F10A-D39B18F6D240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201" creationId="{CB2E80D1-1EEA-F072-8293-C4EB817A0966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202" creationId="{8E7F3D8C-A5B6-AE0A-3D14-E431076EB411}"/>
          </ac:inkMkLst>
        </pc:inkChg>
        <pc:inkChg chg="add del mod">
          <ac:chgData name="Michael Kuniega" userId="999f7fd1-0dc3-4cba-81fd-6a42a8d75a98" providerId="ADAL" clId="{2D1F34A9-B99D-45E0-AD2E-D5ABF6329512}" dt="2023-01-28T04:08:27.584" v="205"/>
          <ac:inkMkLst>
            <pc:docMk/>
            <pc:sldMk cId="838632154" sldId="276"/>
            <ac:inkMk id="203" creationId="{D111BA7F-BB54-A01D-6C3F-1F3B28A0BCDD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204" creationId="{2355FA2E-D8F5-80D3-92D9-F3F25A8AE4B8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205" creationId="{13330B19-9720-402D-A665-2EF90F0004EC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207" creationId="{F68F6755-3101-51C9-AA9E-040A17A1ADD7}"/>
          </ac:inkMkLst>
        </pc:inkChg>
        <pc:inkChg chg="add mod">
          <ac:chgData name="Michael Kuniega" userId="999f7fd1-0dc3-4cba-81fd-6a42a8d75a98" providerId="ADAL" clId="{2D1F34A9-B99D-45E0-AD2E-D5ABF6329512}" dt="2023-01-28T04:08:32.927" v="209"/>
          <ac:inkMkLst>
            <pc:docMk/>
            <pc:sldMk cId="838632154" sldId="276"/>
            <ac:inkMk id="209" creationId="{9EED9E26-B2EF-A64D-96EE-3BCF069B1E4C}"/>
          </ac:inkMkLst>
        </pc:inkChg>
      </pc:sldChg>
      <pc:sldChg chg="addSp delSp modSp mod">
        <pc:chgData name="Michael Kuniega" userId="999f7fd1-0dc3-4cba-81fd-6a42a8d75a98" providerId="ADAL" clId="{2D1F34A9-B99D-45E0-AD2E-D5ABF6329512}" dt="2023-01-28T04:11:31.428" v="383"/>
        <pc:sldMkLst>
          <pc:docMk/>
          <pc:sldMk cId="812058302" sldId="279"/>
        </pc:sldMkLst>
        <pc:grpChg chg="del mod">
          <ac:chgData name="Michael Kuniega" userId="999f7fd1-0dc3-4cba-81fd-6a42a8d75a98" providerId="ADAL" clId="{2D1F34A9-B99D-45E0-AD2E-D5ABF6329512}" dt="2023-01-28T04:09:39.874" v="242"/>
          <ac:grpSpMkLst>
            <pc:docMk/>
            <pc:sldMk cId="812058302" sldId="279"/>
            <ac:grpSpMk id="17" creationId="{EBC4E68E-BED1-3A19-FE51-6537F4DCA8A8}"/>
          </ac:grpSpMkLst>
        </pc:grpChg>
        <pc:grpChg chg="mod">
          <ac:chgData name="Michael Kuniega" userId="999f7fd1-0dc3-4cba-81fd-6a42a8d75a98" providerId="ADAL" clId="{2D1F34A9-B99D-45E0-AD2E-D5ABF6329512}" dt="2023-01-28T04:09:39.874" v="242"/>
          <ac:grpSpMkLst>
            <pc:docMk/>
            <pc:sldMk cId="812058302" sldId="279"/>
            <ac:grpSpMk id="33" creationId="{C5CF25D7-264A-330F-3B7B-D5E464659125}"/>
          </ac:grpSpMkLst>
        </pc:grpChg>
        <pc:grpChg chg="mod">
          <ac:chgData name="Michael Kuniega" userId="999f7fd1-0dc3-4cba-81fd-6a42a8d75a98" providerId="ADAL" clId="{2D1F34A9-B99D-45E0-AD2E-D5ABF6329512}" dt="2023-01-28T04:09:39.874" v="242"/>
          <ac:grpSpMkLst>
            <pc:docMk/>
            <pc:sldMk cId="812058302" sldId="279"/>
            <ac:grpSpMk id="34" creationId="{FE9CAFDD-2AC5-B658-C97E-5B2D8A35C1E9}"/>
          </ac:grpSpMkLst>
        </pc:grpChg>
        <pc:grpChg chg="del mod">
          <ac:chgData name="Michael Kuniega" userId="999f7fd1-0dc3-4cba-81fd-6a42a8d75a98" providerId="ADAL" clId="{2D1F34A9-B99D-45E0-AD2E-D5ABF6329512}" dt="2023-01-28T04:09:45.924" v="253"/>
          <ac:grpSpMkLst>
            <pc:docMk/>
            <pc:sldMk cId="812058302" sldId="279"/>
            <ac:grpSpMk id="39" creationId="{660684FC-B0F0-BA90-85CB-219B83D8E367}"/>
          </ac:grpSpMkLst>
        </pc:grpChg>
        <pc:grpChg chg="del mod">
          <ac:chgData name="Michael Kuniega" userId="999f7fd1-0dc3-4cba-81fd-6a42a8d75a98" providerId="ADAL" clId="{2D1F34A9-B99D-45E0-AD2E-D5ABF6329512}" dt="2023-01-28T04:09:57.646" v="274"/>
          <ac:grpSpMkLst>
            <pc:docMk/>
            <pc:sldMk cId="812058302" sldId="279"/>
            <ac:grpSpMk id="45" creationId="{E5BE0331-EE96-AC52-27C3-85EFD86331B4}"/>
          </ac:grpSpMkLst>
        </pc:grpChg>
        <pc:grpChg chg="mod">
          <ac:chgData name="Michael Kuniega" userId="999f7fd1-0dc3-4cba-81fd-6a42a8d75a98" providerId="ADAL" clId="{2D1F34A9-B99D-45E0-AD2E-D5ABF6329512}" dt="2023-01-28T04:09:45.924" v="253"/>
          <ac:grpSpMkLst>
            <pc:docMk/>
            <pc:sldMk cId="812058302" sldId="279"/>
            <ac:grpSpMk id="46" creationId="{D52F05FF-862F-4554-376C-6E7EF50909B4}"/>
          </ac:grpSpMkLst>
        </pc:grpChg>
        <pc:grpChg chg="del mod">
          <ac:chgData name="Michael Kuniega" userId="999f7fd1-0dc3-4cba-81fd-6a42a8d75a98" providerId="ADAL" clId="{2D1F34A9-B99D-45E0-AD2E-D5ABF6329512}" dt="2023-01-28T04:10:01.081" v="276"/>
          <ac:grpSpMkLst>
            <pc:docMk/>
            <pc:sldMk cId="812058302" sldId="279"/>
            <ac:grpSpMk id="67" creationId="{2A6A85F8-A16E-A55D-9051-A811A356513E}"/>
          </ac:grpSpMkLst>
        </pc:grpChg>
        <pc:grpChg chg="mod">
          <ac:chgData name="Michael Kuniega" userId="999f7fd1-0dc3-4cba-81fd-6a42a8d75a98" providerId="ADAL" clId="{2D1F34A9-B99D-45E0-AD2E-D5ABF6329512}" dt="2023-01-28T04:09:57.646" v="274"/>
          <ac:grpSpMkLst>
            <pc:docMk/>
            <pc:sldMk cId="812058302" sldId="279"/>
            <ac:grpSpMk id="68" creationId="{262572C7-E8BD-429D-3F19-6E7863291789}"/>
          </ac:grpSpMkLst>
        </pc:grpChg>
        <pc:grpChg chg="mod">
          <ac:chgData name="Michael Kuniega" userId="999f7fd1-0dc3-4cba-81fd-6a42a8d75a98" providerId="ADAL" clId="{2D1F34A9-B99D-45E0-AD2E-D5ABF6329512}" dt="2023-01-28T04:09:57.646" v="274"/>
          <ac:grpSpMkLst>
            <pc:docMk/>
            <pc:sldMk cId="812058302" sldId="279"/>
            <ac:grpSpMk id="69" creationId="{86B55971-0EEB-DBE1-64D1-1414ECBC7281}"/>
          </ac:grpSpMkLst>
        </pc:grpChg>
        <pc:grpChg chg="mod">
          <ac:chgData name="Michael Kuniega" userId="999f7fd1-0dc3-4cba-81fd-6a42a8d75a98" providerId="ADAL" clId="{2D1F34A9-B99D-45E0-AD2E-D5ABF6329512}" dt="2023-01-28T04:09:57.646" v="274"/>
          <ac:grpSpMkLst>
            <pc:docMk/>
            <pc:sldMk cId="812058302" sldId="279"/>
            <ac:grpSpMk id="70" creationId="{1FA628E1-9A00-0F47-7272-DA770BB38BCB}"/>
          </ac:grpSpMkLst>
        </pc:grpChg>
        <pc:grpChg chg="mod">
          <ac:chgData name="Michael Kuniega" userId="999f7fd1-0dc3-4cba-81fd-6a42a8d75a98" providerId="ADAL" clId="{2D1F34A9-B99D-45E0-AD2E-D5ABF6329512}" dt="2023-01-28T04:09:57.646" v="274"/>
          <ac:grpSpMkLst>
            <pc:docMk/>
            <pc:sldMk cId="812058302" sldId="279"/>
            <ac:grpSpMk id="71" creationId="{1900EB4C-1527-E316-2040-6AB553868E45}"/>
          </ac:grpSpMkLst>
        </pc:grpChg>
        <pc:grpChg chg="mod">
          <ac:chgData name="Michael Kuniega" userId="999f7fd1-0dc3-4cba-81fd-6a42a8d75a98" providerId="ADAL" clId="{2D1F34A9-B99D-45E0-AD2E-D5ABF6329512}" dt="2023-01-28T04:10:04.148" v="279"/>
          <ac:grpSpMkLst>
            <pc:docMk/>
            <pc:sldMk cId="812058302" sldId="279"/>
            <ac:grpSpMk id="74" creationId="{0ABC290F-0348-3747-6859-CCC8BE4074E8}"/>
          </ac:grpSpMkLst>
        </pc:grpChg>
        <pc:grpChg chg="del mod">
          <ac:chgData name="Michael Kuniega" userId="999f7fd1-0dc3-4cba-81fd-6a42a8d75a98" providerId="ADAL" clId="{2D1F34A9-B99D-45E0-AD2E-D5ABF6329512}" dt="2023-01-28T04:10:22.862" v="306"/>
          <ac:grpSpMkLst>
            <pc:docMk/>
            <pc:sldMk cId="812058302" sldId="279"/>
            <ac:grpSpMk id="84" creationId="{CEC6767E-99C6-7D53-FE96-90281EDE38FC}"/>
          </ac:grpSpMkLst>
        </pc:grpChg>
        <pc:grpChg chg="mod">
          <ac:chgData name="Michael Kuniega" userId="999f7fd1-0dc3-4cba-81fd-6a42a8d75a98" providerId="ADAL" clId="{2D1F34A9-B99D-45E0-AD2E-D5ABF6329512}" dt="2023-01-28T04:10:22.862" v="306"/>
          <ac:grpSpMkLst>
            <pc:docMk/>
            <pc:sldMk cId="812058302" sldId="279"/>
            <ac:grpSpMk id="101" creationId="{59AE91A4-32F7-247B-AF70-50EF9F468CF9}"/>
          </ac:grpSpMkLst>
        </pc:grpChg>
        <pc:grpChg chg="del mod">
          <ac:chgData name="Michael Kuniega" userId="999f7fd1-0dc3-4cba-81fd-6a42a8d75a98" providerId="ADAL" clId="{2D1F34A9-B99D-45E0-AD2E-D5ABF6329512}" dt="2023-01-28T04:10:38.843" v="333"/>
          <ac:grpSpMkLst>
            <pc:docMk/>
            <pc:sldMk cId="812058302" sldId="279"/>
            <ac:grpSpMk id="125" creationId="{3E87E1B0-855F-828B-4E67-59F1C3DAC275}"/>
          </ac:grpSpMkLst>
        </pc:grpChg>
        <pc:grpChg chg="mod">
          <ac:chgData name="Michael Kuniega" userId="999f7fd1-0dc3-4cba-81fd-6a42a8d75a98" providerId="ADAL" clId="{2D1F34A9-B99D-45E0-AD2E-D5ABF6329512}" dt="2023-01-28T04:10:37.879" v="330"/>
          <ac:grpSpMkLst>
            <pc:docMk/>
            <pc:sldMk cId="812058302" sldId="279"/>
            <ac:grpSpMk id="126" creationId="{EA981A9C-A4F1-C6C8-A0BD-273107535AB4}"/>
          </ac:grpSpMkLst>
        </pc:grpChg>
        <pc:grpChg chg="mod">
          <ac:chgData name="Michael Kuniega" userId="999f7fd1-0dc3-4cba-81fd-6a42a8d75a98" providerId="ADAL" clId="{2D1F34A9-B99D-45E0-AD2E-D5ABF6329512}" dt="2023-01-28T04:10:38.843" v="333"/>
          <ac:grpSpMkLst>
            <pc:docMk/>
            <pc:sldMk cId="812058302" sldId="279"/>
            <ac:grpSpMk id="129" creationId="{D2FA2BE4-6B6A-94F5-88F8-2719400A6A30}"/>
          </ac:grpSpMkLst>
        </pc:grpChg>
        <pc:grpChg chg="mod">
          <ac:chgData name="Michael Kuniega" userId="999f7fd1-0dc3-4cba-81fd-6a42a8d75a98" providerId="ADAL" clId="{2D1F34A9-B99D-45E0-AD2E-D5ABF6329512}" dt="2023-01-28T04:11:02.076" v="340"/>
          <ac:grpSpMkLst>
            <pc:docMk/>
            <pc:sldMk cId="812058302" sldId="279"/>
            <ac:grpSpMk id="136" creationId="{3F0BAC42-1AE2-3CFE-6143-3181955CC54B}"/>
          </ac:grpSpMkLst>
        </pc:grpChg>
        <pc:grpChg chg="mod">
          <ac:chgData name="Michael Kuniega" userId="999f7fd1-0dc3-4cba-81fd-6a42a8d75a98" providerId="ADAL" clId="{2D1F34A9-B99D-45E0-AD2E-D5ABF6329512}" dt="2023-01-28T04:11:11.237" v="356"/>
          <ac:grpSpMkLst>
            <pc:docMk/>
            <pc:sldMk cId="812058302" sldId="279"/>
            <ac:grpSpMk id="152" creationId="{2AFD88CE-BB1A-A4BF-BC30-B0942BFED978}"/>
          </ac:grpSpMkLst>
        </pc:grpChg>
        <pc:grpChg chg="mod">
          <ac:chgData name="Michael Kuniega" userId="999f7fd1-0dc3-4cba-81fd-6a42a8d75a98" providerId="ADAL" clId="{2D1F34A9-B99D-45E0-AD2E-D5ABF6329512}" dt="2023-01-28T04:11:19.729" v="371"/>
          <ac:grpSpMkLst>
            <pc:docMk/>
            <pc:sldMk cId="812058302" sldId="279"/>
            <ac:grpSpMk id="167" creationId="{6C32B007-B599-1CFE-C4DE-396E21EDA7BA}"/>
          </ac:grpSpMkLst>
        </pc:grpChg>
        <pc:grpChg chg="mod">
          <ac:chgData name="Michael Kuniega" userId="999f7fd1-0dc3-4cba-81fd-6a42a8d75a98" providerId="ADAL" clId="{2D1F34A9-B99D-45E0-AD2E-D5ABF6329512}" dt="2023-01-28T04:11:19.729" v="371"/>
          <ac:grpSpMkLst>
            <pc:docMk/>
            <pc:sldMk cId="812058302" sldId="279"/>
            <ac:grpSpMk id="168" creationId="{349412FA-8CE8-9F86-16E7-614B910829A0}"/>
          </ac:grpSpMkLst>
        </pc:grpChg>
        <pc:grpChg chg="mod">
          <ac:chgData name="Michael Kuniega" userId="999f7fd1-0dc3-4cba-81fd-6a42a8d75a98" providerId="ADAL" clId="{2D1F34A9-B99D-45E0-AD2E-D5ABF6329512}" dt="2023-01-28T04:11:25.508" v="374"/>
          <ac:grpSpMkLst>
            <pc:docMk/>
            <pc:sldMk cId="812058302" sldId="279"/>
            <ac:grpSpMk id="171" creationId="{9BD27714-C0AB-3421-2A3B-7603FD3884ED}"/>
          </ac:grpSpMkLst>
        </pc:grpChg>
        <pc:grpChg chg="mod">
          <ac:chgData name="Michael Kuniega" userId="999f7fd1-0dc3-4cba-81fd-6a42a8d75a98" providerId="ADAL" clId="{2D1F34A9-B99D-45E0-AD2E-D5ABF6329512}" dt="2023-01-28T04:11:31.428" v="383"/>
          <ac:grpSpMkLst>
            <pc:docMk/>
            <pc:sldMk cId="812058302" sldId="279"/>
            <ac:grpSpMk id="180" creationId="{32C9D758-9766-258D-8294-6DB080E10CB2}"/>
          </ac:grpSpMkLst>
        </pc:grp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5" creationId="{A7E4030C-A4C7-280C-132F-6C40166F5F04}"/>
          </ac:inkMkLst>
        </pc:inkChg>
        <pc:inkChg chg="add del mod">
          <ac:chgData name="Michael Kuniega" userId="999f7fd1-0dc3-4cba-81fd-6a42a8d75a98" providerId="ADAL" clId="{2D1F34A9-B99D-45E0-AD2E-D5ABF6329512}" dt="2023-01-28T04:09:30.100" v="226"/>
          <ac:inkMkLst>
            <pc:docMk/>
            <pc:sldMk cId="812058302" sldId="279"/>
            <ac:inkMk id="6" creationId="{4B829E19-9353-5763-5C73-BD14A81B96CF}"/>
          </ac:inkMkLst>
        </pc:inkChg>
        <pc:inkChg chg="add del mod">
          <ac:chgData name="Michael Kuniega" userId="999f7fd1-0dc3-4cba-81fd-6a42a8d75a98" providerId="ADAL" clId="{2D1F34A9-B99D-45E0-AD2E-D5ABF6329512}" dt="2023-01-28T04:09:30.100" v="225"/>
          <ac:inkMkLst>
            <pc:docMk/>
            <pc:sldMk cId="812058302" sldId="279"/>
            <ac:inkMk id="7" creationId="{3FAD3B7B-9768-029B-8EF8-43E213CD927E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8" creationId="{A9594B47-AF13-8D6B-37D0-030DFD6E82EC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9" creationId="{491F9A9B-AA39-9F6F-BF0C-361F22FB0B5F}"/>
          </ac:inkMkLst>
        </pc:inkChg>
        <pc:inkChg chg="add del mod">
          <ac:chgData name="Michael Kuniega" userId="999f7fd1-0dc3-4cba-81fd-6a42a8d75a98" providerId="ADAL" clId="{2D1F34A9-B99D-45E0-AD2E-D5ABF6329512}" dt="2023-01-28T04:09:29.136" v="224"/>
          <ac:inkMkLst>
            <pc:docMk/>
            <pc:sldMk cId="812058302" sldId="279"/>
            <ac:inkMk id="10" creationId="{B812E001-BE26-2596-4C04-FBC4A43A31D1}"/>
          </ac:inkMkLst>
        </pc:inkChg>
        <pc:inkChg chg="add del mod">
          <ac:chgData name="Michael Kuniega" userId="999f7fd1-0dc3-4cba-81fd-6a42a8d75a98" providerId="ADAL" clId="{2D1F34A9-B99D-45E0-AD2E-D5ABF6329512}" dt="2023-01-28T04:09:29.136" v="223"/>
          <ac:inkMkLst>
            <pc:docMk/>
            <pc:sldMk cId="812058302" sldId="279"/>
            <ac:inkMk id="11" creationId="{70B3BB10-1CF3-D559-5FA1-3A5F0D131391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12" creationId="{C6F8E33D-6597-271A-9B36-322295A4F44B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13" creationId="{E7016841-D854-18FD-565B-D078A8FA144D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14" creationId="{9BD32925-CC39-3B91-97D7-D63E8EE6B49C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15" creationId="{DA61565B-FC6B-02D4-FAD2-AB6E005B30EE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16" creationId="{8F7568F2-76B1-82D8-B951-4C480C75B2F6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18" creationId="{C6167DA8-A44E-7418-D7CA-54D7999F0514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19" creationId="{65E1459F-03B6-E570-8FBB-1A409073F712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0" creationId="{5231DD71-6BB5-405F-42FF-B66551C3818A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1" creationId="{F58E55CD-B2AD-3059-DC54-77052C160A79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2" creationId="{08635167-F453-CE74-D271-85E151DCBB30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3" creationId="{DC98A9FA-6982-F976-6FD2-B0AFC4F8C60F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4" creationId="{09977D58-F018-0515-A517-627ADDB7D263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5" creationId="{3BB1FBA1-8A52-386B-BDEB-20ED7832D5DC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6" creationId="{BD8BCFBF-4956-73BF-A361-44D1B1AC3F0D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7" creationId="{0E5D759B-5993-BAC9-9B69-511FEFAC83C6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8" creationId="{A8EA0A23-FF9B-33C7-7E20-E44B25F9E8E7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29" creationId="{9A34CF46-3D3F-397B-43D1-6FE67C910225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30" creationId="{D58376A5-50F4-1124-1FCC-91B878D7076C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31" creationId="{38E9044F-1876-E9FE-41B6-A05044008FEC}"/>
          </ac:inkMkLst>
        </pc:inkChg>
        <pc:inkChg chg="add mod">
          <ac:chgData name="Michael Kuniega" userId="999f7fd1-0dc3-4cba-81fd-6a42a8d75a98" providerId="ADAL" clId="{2D1F34A9-B99D-45E0-AD2E-D5ABF6329512}" dt="2023-01-28T04:09:39.874" v="242"/>
          <ac:inkMkLst>
            <pc:docMk/>
            <pc:sldMk cId="812058302" sldId="279"/>
            <ac:inkMk id="32" creationId="{8A59E9F3-8048-F9A9-D28A-86354F51B253}"/>
          </ac:inkMkLst>
        </pc:inkChg>
        <pc:inkChg chg="add mod">
          <ac:chgData name="Michael Kuniega" userId="999f7fd1-0dc3-4cba-81fd-6a42a8d75a98" providerId="ADAL" clId="{2D1F34A9-B99D-45E0-AD2E-D5ABF6329512}" dt="2023-01-28T04:09:45.924" v="253"/>
          <ac:inkMkLst>
            <pc:docMk/>
            <pc:sldMk cId="812058302" sldId="279"/>
            <ac:inkMk id="35" creationId="{CDE20C63-5C2C-BEC6-8FF0-72AAE921A776}"/>
          </ac:inkMkLst>
        </pc:inkChg>
        <pc:inkChg chg="add mod">
          <ac:chgData name="Michael Kuniega" userId="999f7fd1-0dc3-4cba-81fd-6a42a8d75a98" providerId="ADAL" clId="{2D1F34A9-B99D-45E0-AD2E-D5ABF6329512}" dt="2023-01-28T04:09:45.924" v="253"/>
          <ac:inkMkLst>
            <pc:docMk/>
            <pc:sldMk cId="812058302" sldId="279"/>
            <ac:inkMk id="36" creationId="{36644764-014C-AD9E-F575-D8154CC3F2EB}"/>
          </ac:inkMkLst>
        </pc:inkChg>
        <pc:inkChg chg="add mod">
          <ac:chgData name="Michael Kuniega" userId="999f7fd1-0dc3-4cba-81fd-6a42a8d75a98" providerId="ADAL" clId="{2D1F34A9-B99D-45E0-AD2E-D5ABF6329512}" dt="2023-01-28T04:09:45.924" v="253"/>
          <ac:inkMkLst>
            <pc:docMk/>
            <pc:sldMk cId="812058302" sldId="279"/>
            <ac:inkMk id="37" creationId="{9AD93A59-E24E-23A6-A187-1A48A59997AE}"/>
          </ac:inkMkLst>
        </pc:inkChg>
        <pc:inkChg chg="add mod">
          <ac:chgData name="Michael Kuniega" userId="999f7fd1-0dc3-4cba-81fd-6a42a8d75a98" providerId="ADAL" clId="{2D1F34A9-B99D-45E0-AD2E-D5ABF6329512}" dt="2023-01-28T04:09:45.924" v="253"/>
          <ac:inkMkLst>
            <pc:docMk/>
            <pc:sldMk cId="812058302" sldId="279"/>
            <ac:inkMk id="38" creationId="{9DF3A41D-CD87-0C15-6D76-F72CE5853042}"/>
          </ac:inkMkLst>
        </pc:inkChg>
        <pc:inkChg chg="add mod">
          <ac:chgData name="Michael Kuniega" userId="999f7fd1-0dc3-4cba-81fd-6a42a8d75a98" providerId="ADAL" clId="{2D1F34A9-B99D-45E0-AD2E-D5ABF6329512}" dt="2023-01-28T04:09:45.924" v="253"/>
          <ac:inkMkLst>
            <pc:docMk/>
            <pc:sldMk cId="812058302" sldId="279"/>
            <ac:inkMk id="40" creationId="{C2E94114-BC8F-E50D-7E8C-26BC16A915F5}"/>
          </ac:inkMkLst>
        </pc:inkChg>
        <pc:inkChg chg="add mod">
          <ac:chgData name="Michael Kuniega" userId="999f7fd1-0dc3-4cba-81fd-6a42a8d75a98" providerId="ADAL" clId="{2D1F34A9-B99D-45E0-AD2E-D5ABF6329512}" dt="2023-01-28T04:09:45.924" v="253"/>
          <ac:inkMkLst>
            <pc:docMk/>
            <pc:sldMk cId="812058302" sldId="279"/>
            <ac:inkMk id="41" creationId="{149C4417-782D-3028-FE03-633B42E85EDE}"/>
          </ac:inkMkLst>
        </pc:inkChg>
        <pc:inkChg chg="add mod">
          <ac:chgData name="Michael Kuniega" userId="999f7fd1-0dc3-4cba-81fd-6a42a8d75a98" providerId="ADAL" clId="{2D1F34A9-B99D-45E0-AD2E-D5ABF6329512}" dt="2023-01-28T04:09:45.924" v="253"/>
          <ac:inkMkLst>
            <pc:docMk/>
            <pc:sldMk cId="812058302" sldId="279"/>
            <ac:inkMk id="42" creationId="{7B92803A-BA6F-F49A-6543-45C45C2C4487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43" creationId="{057DD0B8-9207-5B25-E5A5-0BEDC4FD6681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44" creationId="{5A0902FF-377C-DEBD-F306-792BA595CE5D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47" creationId="{7685A4F1-8835-A8CF-E68D-8A637A43B8BB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48" creationId="{D3E6352E-D7A3-7C66-67EA-9F9A20379921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49" creationId="{58A341DE-96ED-75A1-2DAD-F1779CDF0BE6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50" creationId="{A8D7E3DC-B371-4A84-0A13-7A2C9FA01332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51" creationId="{B9588BF1-E19D-8BED-82B2-722256C18DDC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52" creationId="{2511C497-925D-350C-0F2E-CDEB43B6D199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53" creationId="{EE3D952F-80B3-4981-A242-84277458870D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54" creationId="{BD70917E-2453-C006-B3AB-18E06BE804CE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55" creationId="{59ABCC54-90AE-7AAE-780A-51486A3695A5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56" creationId="{1110758C-855C-4A3C-30A7-D67A1F1D00B0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57" creationId="{B8B9AFCD-8335-9BE1-65F7-BEBF3D7484F3}"/>
          </ac:inkMkLst>
        </pc:inkChg>
        <pc:inkChg chg="add">
          <ac:chgData name="Michael Kuniega" userId="999f7fd1-0dc3-4cba-81fd-6a42a8d75a98" providerId="ADAL" clId="{2D1F34A9-B99D-45E0-AD2E-D5ABF6329512}" dt="2023-01-28T04:09:53.065" v="265" actId="9405"/>
          <ac:inkMkLst>
            <pc:docMk/>
            <pc:sldMk cId="812058302" sldId="279"/>
            <ac:inkMk id="58" creationId="{C0983FBB-181F-8CC5-1546-2FBFA36EED2A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59" creationId="{C9AEFC4F-7312-53BC-A0AB-C77830612949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60" creationId="{BCF45BF7-9093-8CF7-711C-2C019A9DDDF2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61" creationId="{305872AA-7946-43E6-641E-6916B2D2BD38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62" creationId="{C59771D7-4778-8295-537C-7240671BB853}"/>
          </ac:inkMkLst>
        </pc:inkChg>
        <pc:inkChg chg="add mod">
          <ac:chgData name="Michael Kuniega" userId="999f7fd1-0dc3-4cba-81fd-6a42a8d75a98" providerId="ADAL" clId="{2D1F34A9-B99D-45E0-AD2E-D5ABF6329512}" dt="2023-01-28T04:09:57.646" v="274"/>
          <ac:inkMkLst>
            <pc:docMk/>
            <pc:sldMk cId="812058302" sldId="279"/>
            <ac:inkMk id="63" creationId="{3A68490E-89D2-7B81-A90B-7351BB01CA5E}"/>
          </ac:inkMkLst>
        </pc:inkChg>
        <pc:inkChg chg="add mod">
          <ac:chgData name="Michael Kuniega" userId="999f7fd1-0dc3-4cba-81fd-6a42a8d75a98" providerId="ADAL" clId="{2D1F34A9-B99D-45E0-AD2E-D5ABF6329512}" dt="2023-01-28T04:10:01.081" v="276"/>
          <ac:inkMkLst>
            <pc:docMk/>
            <pc:sldMk cId="812058302" sldId="279"/>
            <ac:inkMk id="64" creationId="{6F0483A4-21CC-5C9A-6834-CF6314073EC9}"/>
          </ac:inkMkLst>
        </pc:inkChg>
        <pc:inkChg chg="add del mod">
          <ac:chgData name="Michael Kuniega" userId="999f7fd1-0dc3-4cba-81fd-6a42a8d75a98" providerId="ADAL" clId="{2D1F34A9-B99D-45E0-AD2E-D5ABF6329512}" dt="2023-01-28T04:10:01.066" v="275"/>
          <ac:inkMkLst>
            <pc:docMk/>
            <pc:sldMk cId="812058302" sldId="279"/>
            <ac:inkMk id="65" creationId="{B0C96D90-06C7-B0A7-20C5-34BEA5CBFB33}"/>
          </ac:inkMkLst>
        </pc:inkChg>
        <pc:inkChg chg="add del mod">
          <ac:chgData name="Michael Kuniega" userId="999f7fd1-0dc3-4cba-81fd-6a42a8d75a98" providerId="ADAL" clId="{2D1F34A9-B99D-45E0-AD2E-D5ABF6329512}" dt="2023-01-28T04:10:01.081" v="276"/>
          <ac:inkMkLst>
            <pc:docMk/>
            <pc:sldMk cId="812058302" sldId="279"/>
            <ac:inkMk id="66" creationId="{7FCD7A52-A9E1-416C-D1B1-0EF2C10F96E7}"/>
          </ac:inkMkLst>
        </pc:inkChg>
        <pc:inkChg chg="add mod">
          <ac:chgData name="Michael Kuniega" userId="999f7fd1-0dc3-4cba-81fd-6a42a8d75a98" providerId="ADAL" clId="{2D1F34A9-B99D-45E0-AD2E-D5ABF6329512}" dt="2023-01-28T04:10:04.148" v="279"/>
          <ac:inkMkLst>
            <pc:docMk/>
            <pc:sldMk cId="812058302" sldId="279"/>
            <ac:inkMk id="72" creationId="{99744681-4E8D-35C7-4BAF-9AEC76C1756E}"/>
          </ac:inkMkLst>
        </pc:inkChg>
        <pc:inkChg chg="add mod">
          <ac:chgData name="Michael Kuniega" userId="999f7fd1-0dc3-4cba-81fd-6a42a8d75a98" providerId="ADAL" clId="{2D1F34A9-B99D-45E0-AD2E-D5ABF6329512}" dt="2023-01-28T04:10:04.148" v="279"/>
          <ac:inkMkLst>
            <pc:docMk/>
            <pc:sldMk cId="812058302" sldId="279"/>
            <ac:inkMk id="73" creationId="{8B99880E-AE66-F1C8-1B6C-D647B7DBAAF4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75" creationId="{C79BF37E-DD31-8E52-BDA1-3752D1CC98A3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76" creationId="{F04C1764-3575-E351-8213-982F99504D7C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77" creationId="{6E019D4C-CEFA-70D3-4056-03D94761438D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78" creationId="{D2EE334B-66FE-3219-104A-FA414B4CF99C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79" creationId="{01FA4496-8421-3389-8061-BB86A535BCA8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80" creationId="{85EC72CF-2A03-EB6B-46CC-5A22016569B3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81" creationId="{9C6369CB-0E6F-63E6-DF37-382D51CAC0A0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82" creationId="{8F8D3CFD-C9DC-F52D-889D-2937064D526A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83" creationId="{298F9768-F6D9-242A-1468-E1E9CA18CE64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85" creationId="{E6146EBE-14A7-A00C-1D15-BC61A8F1B465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86" creationId="{AE4E3832-0671-DD2C-4848-D0086526676D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87" creationId="{2C9A6A64-3BAD-71D5-065B-2FE892CCB025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88" creationId="{24511051-82B0-7CDE-2EEE-E977FD28CF0F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89" creationId="{13F6260F-FEB9-8760-D5DC-7135BCA2FF8C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0" creationId="{7CF864BB-61E4-1C76-B32D-0934FCBA9199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1" creationId="{4EB971F4-C22E-AAAF-C65B-BF8016DF4795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2" creationId="{7AB4355D-3D39-F15A-E88D-7614A6045D77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3" creationId="{4140F93C-57C3-101F-25F2-BE054EFC38EF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4" creationId="{76AF3068-111D-D718-42CF-5EA9E40F7BA4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5" creationId="{D52F1221-47F0-645F-A5B3-CCDDB769BEDC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6" creationId="{B6A70084-9438-DAC5-7374-5750093AD2C0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7" creationId="{A85B2F7B-BDF7-EABD-E1FA-00D32902A936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8" creationId="{802F5158-200A-1044-565B-085F0E3BF918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99" creationId="{E2B85007-E36A-A32C-56F7-38CCDE31A9A3}"/>
          </ac:inkMkLst>
        </pc:inkChg>
        <pc:inkChg chg="add mod">
          <ac:chgData name="Michael Kuniega" userId="999f7fd1-0dc3-4cba-81fd-6a42a8d75a98" providerId="ADAL" clId="{2D1F34A9-B99D-45E0-AD2E-D5ABF6329512}" dt="2023-01-28T04:10:22.862" v="306"/>
          <ac:inkMkLst>
            <pc:docMk/>
            <pc:sldMk cId="812058302" sldId="279"/>
            <ac:inkMk id="100" creationId="{5D5A063A-96BD-621D-5BC3-8557F2A67D46}"/>
          </ac:inkMkLst>
        </pc:inkChg>
        <pc:inkChg chg="add mod">
          <ac:chgData name="Michael Kuniega" userId="999f7fd1-0dc3-4cba-81fd-6a42a8d75a98" providerId="ADAL" clId="{2D1F34A9-B99D-45E0-AD2E-D5ABF6329512}" dt="2023-01-28T04:10:37.879" v="330"/>
          <ac:inkMkLst>
            <pc:docMk/>
            <pc:sldMk cId="812058302" sldId="279"/>
            <ac:inkMk id="102" creationId="{337418F8-008B-5AA1-4B97-85A070A02361}"/>
          </ac:inkMkLst>
        </pc:inkChg>
        <pc:inkChg chg="add mod">
          <ac:chgData name="Michael Kuniega" userId="999f7fd1-0dc3-4cba-81fd-6a42a8d75a98" providerId="ADAL" clId="{2D1F34A9-B99D-45E0-AD2E-D5ABF6329512}" dt="2023-01-28T04:10:37.879" v="330"/>
          <ac:inkMkLst>
            <pc:docMk/>
            <pc:sldMk cId="812058302" sldId="279"/>
            <ac:inkMk id="103" creationId="{23653852-3E7E-3FB6-AC68-4AD4D1B50091}"/>
          </ac:inkMkLst>
        </pc:inkChg>
        <pc:inkChg chg="add mod">
          <ac:chgData name="Michael Kuniega" userId="999f7fd1-0dc3-4cba-81fd-6a42a8d75a98" providerId="ADAL" clId="{2D1F34A9-B99D-45E0-AD2E-D5ABF6329512}" dt="2023-01-28T04:10:37.879" v="330"/>
          <ac:inkMkLst>
            <pc:docMk/>
            <pc:sldMk cId="812058302" sldId="279"/>
            <ac:inkMk id="104" creationId="{1FC42F1E-7CD1-3AB7-57D0-1D32C417AEDD}"/>
          </ac:inkMkLst>
        </pc:inkChg>
        <pc:inkChg chg="add mod">
          <ac:chgData name="Michael Kuniega" userId="999f7fd1-0dc3-4cba-81fd-6a42a8d75a98" providerId="ADAL" clId="{2D1F34A9-B99D-45E0-AD2E-D5ABF6329512}" dt="2023-01-28T04:10:37.879" v="330"/>
          <ac:inkMkLst>
            <pc:docMk/>
            <pc:sldMk cId="812058302" sldId="279"/>
            <ac:inkMk id="105" creationId="{45DA2254-3CCC-0C3D-226C-3A3C04CFBC27}"/>
          </ac:inkMkLst>
        </pc:inkChg>
        <pc:inkChg chg="add mod">
          <ac:chgData name="Michael Kuniega" userId="999f7fd1-0dc3-4cba-81fd-6a42a8d75a98" providerId="ADAL" clId="{2D1F34A9-B99D-45E0-AD2E-D5ABF6329512}" dt="2023-01-28T04:10:37.879" v="330"/>
          <ac:inkMkLst>
            <pc:docMk/>
            <pc:sldMk cId="812058302" sldId="279"/>
            <ac:inkMk id="106" creationId="{1F12AAE0-416C-E459-5DDD-8989F4EBE706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07" creationId="{03CF5D31-D3CB-EB58-D58C-000C2D4CD641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08" creationId="{3B6005AD-7032-1B86-7E01-5BB360A6FC85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09" creationId="{16D7AC41-CEBB-86A4-B343-1C9D5BA1EE88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0" creationId="{5B20653E-3A7E-8CE7-669B-FE42018EB378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1" creationId="{96BB71BC-CD3B-42B7-0FF1-099E373504DB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2" creationId="{A690D336-DB4C-F9CD-AABF-69E41E5C3DAC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3" creationId="{0B73C271-60BF-4715-C1AA-9FE1BDE6641A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4" creationId="{52BC5621-353B-A4BB-F9F0-902820E03253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5" creationId="{CD54B6AF-FDB4-D164-89F1-1C5B41705079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6" creationId="{7CAEEA88-5959-55E0-FB79-6DE2E836F31E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7" creationId="{E827C424-4C13-2153-05EF-3E69485E12F1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8" creationId="{365F91AF-40EF-42A3-EBB0-1706FB2C54EB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19" creationId="{B15F749F-1923-632C-42C1-B275CFD3ECAE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20" creationId="{2EB8578F-4E58-C2B4-2BE9-85C8275AEDAA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21" creationId="{EBF88C08-6D6E-CCE6-E562-D4276A9EB506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22" creationId="{84E838C4-B732-F810-6A55-9C0380B305BC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23" creationId="{A8110B95-A401-0527-8167-2894E6A193AE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24" creationId="{681F4A0F-8AEE-1C12-67F4-E5700FF564A7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27" creationId="{10B7A36D-44C0-0EB6-6966-DA68A4ACD0C6}"/>
          </ac:inkMkLst>
        </pc:inkChg>
        <pc:inkChg chg="add mod">
          <ac:chgData name="Michael Kuniega" userId="999f7fd1-0dc3-4cba-81fd-6a42a8d75a98" providerId="ADAL" clId="{2D1F34A9-B99D-45E0-AD2E-D5ABF6329512}" dt="2023-01-28T04:10:38.843" v="333"/>
          <ac:inkMkLst>
            <pc:docMk/>
            <pc:sldMk cId="812058302" sldId="279"/>
            <ac:inkMk id="128" creationId="{23E4F5E1-F7B4-57B0-AC16-EA1E645A0B9E}"/>
          </ac:inkMkLst>
        </pc:inkChg>
        <pc:inkChg chg="add mod">
          <ac:chgData name="Michael Kuniega" userId="999f7fd1-0dc3-4cba-81fd-6a42a8d75a98" providerId="ADAL" clId="{2D1F34A9-B99D-45E0-AD2E-D5ABF6329512}" dt="2023-01-28T04:11:02.076" v="340"/>
          <ac:inkMkLst>
            <pc:docMk/>
            <pc:sldMk cId="812058302" sldId="279"/>
            <ac:inkMk id="130" creationId="{C8AE092A-32D7-8B0A-49C5-266511483260}"/>
          </ac:inkMkLst>
        </pc:inkChg>
        <pc:inkChg chg="add mod">
          <ac:chgData name="Michael Kuniega" userId="999f7fd1-0dc3-4cba-81fd-6a42a8d75a98" providerId="ADAL" clId="{2D1F34A9-B99D-45E0-AD2E-D5ABF6329512}" dt="2023-01-28T04:11:02.076" v="340"/>
          <ac:inkMkLst>
            <pc:docMk/>
            <pc:sldMk cId="812058302" sldId="279"/>
            <ac:inkMk id="131" creationId="{D7FDF8B7-5000-D33A-26B7-0245A9556D0A}"/>
          </ac:inkMkLst>
        </pc:inkChg>
        <pc:inkChg chg="add mod">
          <ac:chgData name="Michael Kuniega" userId="999f7fd1-0dc3-4cba-81fd-6a42a8d75a98" providerId="ADAL" clId="{2D1F34A9-B99D-45E0-AD2E-D5ABF6329512}" dt="2023-01-28T04:11:02.076" v="340"/>
          <ac:inkMkLst>
            <pc:docMk/>
            <pc:sldMk cId="812058302" sldId="279"/>
            <ac:inkMk id="132" creationId="{189AC818-7343-E032-FF03-EB0D0011B5BA}"/>
          </ac:inkMkLst>
        </pc:inkChg>
        <pc:inkChg chg="add mod">
          <ac:chgData name="Michael Kuniega" userId="999f7fd1-0dc3-4cba-81fd-6a42a8d75a98" providerId="ADAL" clId="{2D1F34A9-B99D-45E0-AD2E-D5ABF6329512}" dt="2023-01-28T04:11:02.076" v="340"/>
          <ac:inkMkLst>
            <pc:docMk/>
            <pc:sldMk cId="812058302" sldId="279"/>
            <ac:inkMk id="133" creationId="{D839189B-D29C-7794-D5AE-E0ADC96ED4DA}"/>
          </ac:inkMkLst>
        </pc:inkChg>
        <pc:inkChg chg="add mod">
          <ac:chgData name="Michael Kuniega" userId="999f7fd1-0dc3-4cba-81fd-6a42a8d75a98" providerId="ADAL" clId="{2D1F34A9-B99D-45E0-AD2E-D5ABF6329512}" dt="2023-01-28T04:11:02.076" v="340"/>
          <ac:inkMkLst>
            <pc:docMk/>
            <pc:sldMk cId="812058302" sldId="279"/>
            <ac:inkMk id="134" creationId="{0268B402-B06D-04DB-BCA4-208C6285C511}"/>
          </ac:inkMkLst>
        </pc:inkChg>
        <pc:inkChg chg="add mod">
          <ac:chgData name="Michael Kuniega" userId="999f7fd1-0dc3-4cba-81fd-6a42a8d75a98" providerId="ADAL" clId="{2D1F34A9-B99D-45E0-AD2E-D5ABF6329512}" dt="2023-01-28T04:11:02.076" v="340"/>
          <ac:inkMkLst>
            <pc:docMk/>
            <pc:sldMk cId="812058302" sldId="279"/>
            <ac:inkMk id="135" creationId="{C4A61FA5-C3EC-C147-FB9A-ACAEEEA261CB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37" creationId="{75119C05-6DDD-3B42-8604-D3833A1F64DB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38" creationId="{6C904C81-DB73-D2D5-C7AC-F8820E9F03A2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39" creationId="{2C0AD2FA-0E7B-55C7-C44F-297FAFCA4869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0" creationId="{4703B70C-8063-643A-2FBD-A07123ECABF8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1" creationId="{63DBE013-E446-F271-AEB2-16A4A6EC6C37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2" creationId="{02468790-C57F-0263-C6AA-40FECC5807E3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3" creationId="{B67643EB-FD77-78F2-DC35-4B9A47AB5C0D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4" creationId="{0ADDA07E-5046-EA9C-4299-CE83A4A3B415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5" creationId="{6EED8C1F-E888-E354-54F8-4EA06B7A8132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6" creationId="{D9C8FB9E-39F2-BF52-E9AE-4FF6BCC7D281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7" creationId="{70849F5F-ADD6-F146-6357-3952F2D67B16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8" creationId="{84D6B781-FE83-D9A4-C334-9E33F4533911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49" creationId="{0B9D27A6-83CD-409A-7168-0B62C5ECB659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50" creationId="{D740E1CB-4715-247F-05EC-AC50F94D8CB8}"/>
          </ac:inkMkLst>
        </pc:inkChg>
        <pc:inkChg chg="add mod">
          <ac:chgData name="Michael Kuniega" userId="999f7fd1-0dc3-4cba-81fd-6a42a8d75a98" providerId="ADAL" clId="{2D1F34A9-B99D-45E0-AD2E-D5ABF6329512}" dt="2023-01-28T04:11:11.237" v="356"/>
          <ac:inkMkLst>
            <pc:docMk/>
            <pc:sldMk cId="812058302" sldId="279"/>
            <ac:inkMk id="151" creationId="{01419724-0C56-96A7-2CA6-8ECBBA204EDD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53" creationId="{8BF987E2-60E7-2975-3B73-5957AD97F095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54" creationId="{9953BEAB-7C42-D33D-7859-560B399EF1A1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55" creationId="{90EA1F29-3F2D-EC67-9693-4B4ED54CCD76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56" creationId="{4F2A2575-E07C-7B56-6B76-DE3D5EDA5E32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57" creationId="{B4709D2A-C3C4-9994-6E20-03CB73C55786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58" creationId="{5366BA63-CDD0-6DA5-51BA-EFD21A387B8C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59" creationId="{620D0ED9-99CA-D068-4F2F-974731700B40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60" creationId="{A552F210-B452-F519-3CFC-E0386C7F4163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61" creationId="{27BDCC45-DD4C-91AF-6C0C-500D48F50966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62" creationId="{432B0F43-E565-549D-8FBC-9F5A557101AB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63" creationId="{71D08027-6D4D-F83C-A7F7-B47CA14640AB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64" creationId="{5CF66AD7-AD54-2A71-6D12-F9C3919118AE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65" creationId="{A4C25833-4E2C-9B33-A558-05094FE74D02}"/>
          </ac:inkMkLst>
        </pc:inkChg>
        <pc:inkChg chg="add mod">
          <ac:chgData name="Michael Kuniega" userId="999f7fd1-0dc3-4cba-81fd-6a42a8d75a98" providerId="ADAL" clId="{2D1F34A9-B99D-45E0-AD2E-D5ABF6329512}" dt="2023-01-28T04:11:19.729" v="371"/>
          <ac:inkMkLst>
            <pc:docMk/>
            <pc:sldMk cId="812058302" sldId="279"/>
            <ac:inkMk id="166" creationId="{2AA19974-F1A1-3EED-0538-E6740CE5C96E}"/>
          </ac:inkMkLst>
        </pc:inkChg>
        <pc:inkChg chg="add mod">
          <ac:chgData name="Michael Kuniega" userId="999f7fd1-0dc3-4cba-81fd-6a42a8d75a98" providerId="ADAL" clId="{2D1F34A9-B99D-45E0-AD2E-D5ABF6329512}" dt="2023-01-28T04:11:25.508" v="374"/>
          <ac:inkMkLst>
            <pc:docMk/>
            <pc:sldMk cId="812058302" sldId="279"/>
            <ac:inkMk id="169" creationId="{00F78000-6843-F9FC-ADFE-6C435A05136B}"/>
          </ac:inkMkLst>
        </pc:inkChg>
        <pc:inkChg chg="add mod">
          <ac:chgData name="Michael Kuniega" userId="999f7fd1-0dc3-4cba-81fd-6a42a8d75a98" providerId="ADAL" clId="{2D1F34A9-B99D-45E0-AD2E-D5ABF6329512}" dt="2023-01-28T04:11:25.508" v="374"/>
          <ac:inkMkLst>
            <pc:docMk/>
            <pc:sldMk cId="812058302" sldId="279"/>
            <ac:inkMk id="170" creationId="{D152F14A-D430-2421-1E0D-80F1EB9FAF8A}"/>
          </ac:inkMkLst>
        </pc:inkChg>
        <pc:inkChg chg="add mod">
          <ac:chgData name="Michael Kuniega" userId="999f7fd1-0dc3-4cba-81fd-6a42a8d75a98" providerId="ADAL" clId="{2D1F34A9-B99D-45E0-AD2E-D5ABF6329512}" dt="2023-01-28T04:11:31.428" v="383"/>
          <ac:inkMkLst>
            <pc:docMk/>
            <pc:sldMk cId="812058302" sldId="279"/>
            <ac:inkMk id="172" creationId="{1F1E241F-2812-F3A2-002E-DED227E73E61}"/>
          </ac:inkMkLst>
        </pc:inkChg>
        <pc:inkChg chg="add mod">
          <ac:chgData name="Michael Kuniega" userId="999f7fd1-0dc3-4cba-81fd-6a42a8d75a98" providerId="ADAL" clId="{2D1F34A9-B99D-45E0-AD2E-D5ABF6329512}" dt="2023-01-28T04:11:31.428" v="383"/>
          <ac:inkMkLst>
            <pc:docMk/>
            <pc:sldMk cId="812058302" sldId="279"/>
            <ac:inkMk id="173" creationId="{68EFBA90-6B11-D5DD-CC9D-1D9F400122E9}"/>
          </ac:inkMkLst>
        </pc:inkChg>
        <pc:inkChg chg="add mod">
          <ac:chgData name="Michael Kuniega" userId="999f7fd1-0dc3-4cba-81fd-6a42a8d75a98" providerId="ADAL" clId="{2D1F34A9-B99D-45E0-AD2E-D5ABF6329512}" dt="2023-01-28T04:11:31.428" v="383"/>
          <ac:inkMkLst>
            <pc:docMk/>
            <pc:sldMk cId="812058302" sldId="279"/>
            <ac:inkMk id="174" creationId="{998B3B91-6603-B59E-2B5C-D029F38B75CD}"/>
          </ac:inkMkLst>
        </pc:inkChg>
        <pc:inkChg chg="add mod">
          <ac:chgData name="Michael Kuniega" userId="999f7fd1-0dc3-4cba-81fd-6a42a8d75a98" providerId="ADAL" clId="{2D1F34A9-B99D-45E0-AD2E-D5ABF6329512}" dt="2023-01-28T04:11:31.428" v="383"/>
          <ac:inkMkLst>
            <pc:docMk/>
            <pc:sldMk cId="812058302" sldId="279"/>
            <ac:inkMk id="175" creationId="{220DAAE0-37A4-7F77-3E30-B238C4D400FD}"/>
          </ac:inkMkLst>
        </pc:inkChg>
        <pc:inkChg chg="add mod">
          <ac:chgData name="Michael Kuniega" userId="999f7fd1-0dc3-4cba-81fd-6a42a8d75a98" providerId="ADAL" clId="{2D1F34A9-B99D-45E0-AD2E-D5ABF6329512}" dt="2023-01-28T04:11:31.428" v="383"/>
          <ac:inkMkLst>
            <pc:docMk/>
            <pc:sldMk cId="812058302" sldId="279"/>
            <ac:inkMk id="176" creationId="{CCA63580-655C-600E-3D10-9820B00B4FC8}"/>
          </ac:inkMkLst>
        </pc:inkChg>
        <pc:inkChg chg="add mod">
          <ac:chgData name="Michael Kuniega" userId="999f7fd1-0dc3-4cba-81fd-6a42a8d75a98" providerId="ADAL" clId="{2D1F34A9-B99D-45E0-AD2E-D5ABF6329512}" dt="2023-01-28T04:11:31.428" v="383"/>
          <ac:inkMkLst>
            <pc:docMk/>
            <pc:sldMk cId="812058302" sldId="279"/>
            <ac:inkMk id="177" creationId="{C6DB27B3-D4D7-6426-6C57-4B01E417DD7F}"/>
          </ac:inkMkLst>
        </pc:inkChg>
        <pc:inkChg chg="add mod">
          <ac:chgData name="Michael Kuniega" userId="999f7fd1-0dc3-4cba-81fd-6a42a8d75a98" providerId="ADAL" clId="{2D1F34A9-B99D-45E0-AD2E-D5ABF6329512}" dt="2023-01-28T04:11:31.428" v="383"/>
          <ac:inkMkLst>
            <pc:docMk/>
            <pc:sldMk cId="812058302" sldId="279"/>
            <ac:inkMk id="178" creationId="{BD0A9B66-ED48-3392-2983-68B985386F4C}"/>
          </ac:inkMkLst>
        </pc:inkChg>
        <pc:inkChg chg="add mod">
          <ac:chgData name="Michael Kuniega" userId="999f7fd1-0dc3-4cba-81fd-6a42a8d75a98" providerId="ADAL" clId="{2D1F34A9-B99D-45E0-AD2E-D5ABF6329512}" dt="2023-01-28T04:11:31.428" v="383"/>
          <ac:inkMkLst>
            <pc:docMk/>
            <pc:sldMk cId="812058302" sldId="279"/>
            <ac:inkMk id="179" creationId="{33861E26-2D69-8118-EDBD-1ECF2C35A398}"/>
          </ac:inkMkLst>
        </pc:inkChg>
      </pc:sldChg>
      <pc:sldChg chg="addSp delSp modSp mod">
        <pc:chgData name="Michael Kuniega" userId="999f7fd1-0dc3-4cba-81fd-6a42a8d75a98" providerId="ADAL" clId="{2D1F34A9-B99D-45E0-AD2E-D5ABF6329512}" dt="2023-01-28T04:13:08.301" v="470"/>
        <pc:sldMkLst>
          <pc:docMk/>
          <pc:sldMk cId="4195604812" sldId="280"/>
        </pc:sldMkLst>
        <pc:grpChg chg="del mod">
          <ac:chgData name="Michael Kuniega" userId="999f7fd1-0dc3-4cba-81fd-6a42a8d75a98" providerId="ADAL" clId="{2D1F34A9-B99D-45E0-AD2E-D5ABF6329512}" dt="2023-01-28T04:12:19.614" v="424"/>
          <ac:grpSpMkLst>
            <pc:docMk/>
            <pc:sldMk cId="4195604812" sldId="280"/>
            <ac:grpSpMk id="14" creationId="{994BADFE-BBD0-AE6C-4595-6AFC6E1B1B1B}"/>
          </ac:grpSpMkLst>
        </pc:grpChg>
        <pc:grpChg chg="del mod">
          <ac:chgData name="Michael Kuniega" userId="999f7fd1-0dc3-4cba-81fd-6a42a8d75a98" providerId="ADAL" clId="{2D1F34A9-B99D-45E0-AD2E-D5ABF6329512}" dt="2023-01-28T04:12:19.614" v="424"/>
          <ac:grpSpMkLst>
            <pc:docMk/>
            <pc:sldMk cId="4195604812" sldId="280"/>
            <ac:grpSpMk id="17" creationId="{B3CC2A69-DD2B-C6D2-1CE7-87E3DF918A59}"/>
          </ac:grpSpMkLst>
        </pc:grpChg>
        <pc:grpChg chg="del mod">
          <ac:chgData name="Michael Kuniega" userId="999f7fd1-0dc3-4cba-81fd-6a42a8d75a98" providerId="ADAL" clId="{2D1F34A9-B99D-45E0-AD2E-D5ABF6329512}" dt="2023-01-28T04:12:06.832" v="403"/>
          <ac:grpSpMkLst>
            <pc:docMk/>
            <pc:sldMk cId="4195604812" sldId="280"/>
            <ac:grpSpMk id="21" creationId="{CF05891C-9A8E-85B7-B099-C1A144F829DC}"/>
          </ac:grpSpMkLst>
        </pc:grpChg>
        <pc:grpChg chg="del mod">
          <ac:chgData name="Michael Kuniega" userId="999f7fd1-0dc3-4cba-81fd-6a42a8d75a98" providerId="ADAL" clId="{2D1F34A9-B99D-45E0-AD2E-D5ABF6329512}" dt="2023-01-28T04:12:09.136" v="407"/>
          <ac:grpSpMkLst>
            <pc:docMk/>
            <pc:sldMk cId="4195604812" sldId="280"/>
            <ac:grpSpMk id="25" creationId="{6D177712-6BDE-6EFB-3C0A-AD625DD635E3}"/>
          </ac:grpSpMkLst>
        </pc:grpChg>
        <pc:grpChg chg="del mod">
          <ac:chgData name="Michael Kuniega" userId="999f7fd1-0dc3-4cba-81fd-6a42a8d75a98" providerId="ADAL" clId="{2D1F34A9-B99D-45E0-AD2E-D5ABF6329512}" dt="2023-01-28T04:12:19.614" v="424"/>
          <ac:grpSpMkLst>
            <pc:docMk/>
            <pc:sldMk cId="4195604812" sldId="280"/>
            <ac:grpSpMk id="29" creationId="{D6D5E5E0-DC81-4281-936B-A239AF3DFAED}"/>
          </ac:grpSpMkLst>
        </pc:grpChg>
        <pc:grpChg chg="mod">
          <ac:chgData name="Michael Kuniega" userId="999f7fd1-0dc3-4cba-81fd-6a42a8d75a98" providerId="ADAL" clId="{2D1F34A9-B99D-45E0-AD2E-D5ABF6329512}" dt="2023-01-28T04:12:19.614" v="424"/>
          <ac:grpSpMkLst>
            <pc:docMk/>
            <pc:sldMk cId="4195604812" sldId="280"/>
            <ac:grpSpMk id="46" creationId="{F20D7ED9-56D0-538C-16DE-34C71ADF76FF}"/>
          </ac:grpSpMkLst>
        </pc:grpChg>
        <pc:grpChg chg="del mod">
          <ac:chgData name="Michael Kuniega" userId="999f7fd1-0dc3-4cba-81fd-6a42a8d75a98" providerId="ADAL" clId="{2D1F34A9-B99D-45E0-AD2E-D5ABF6329512}" dt="2023-01-28T04:12:34.446" v="437"/>
          <ac:grpSpMkLst>
            <pc:docMk/>
            <pc:sldMk cId="4195604812" sldId="280"/>
            <ac:grpSpMk id="55" creationId="{47A56095-71A3-6AB3-ECF0-C3AD7A11396C}"/>
          </ac:grpSpMkLst>
        </pc:grpChg>
        <pc:grpChg chg="mod">
          <ac:chgData name="Michael Kuniega" userId="999f7fd1-0dc3-4cba-81fd-6a42a8d75a98" providerId="ADAL" clId="{2D1F34A9-B99D-45E0-AD2E-D5ABF6329512}" dt="2023-01-28T04:12:34.446" v="437"/>
          <ac:grpSpMkLst>
            <pc:docMk/>
            <pc:sldMk cId="4195604812" sldId="280"/>
            <ac:grpSpMk id="59" creationId="{BD768E6E-E81F-1F56-3FE5-CE0E67AD389A}"/>
          </ac:grpSpMkLst>
        </pc:grpChg>
        <pc:grpChg chg="mod">
          <ac:chgData name="Michael Kuniega" userId="999f7fd1-0dc3-4cba-81fd-6a42a8d75a98" providerId="ADAL" clId="{2D1F34A9-B99D-45E0-AD2E-D5ABF6329512}" dt="2023-01-28T04:12:47.586" v="448"/>
          <ac:grpSpMkLst>
            <pc:docMk/>
            <pc:sldMk cId="4195604812" sldId="280"/>
            <ac:grpSpMk id="70" creationId="{CA263B98-613B-289C-D403-B190434D97A9}"/>
          </ac:grpSpMkLst>
        </pc:grpChg>
        <pc:grpChg chg="mod">
          <ac:chgData name="Michael Kuniega" userId="999f7fd1-0dc3-4cba-81fd-6a42a8d75a98" providerId="ADAL" clId="{2D1F34A9-B99D-45E0-AD2E-D5ABF6329512}" dt="2023-01-28T04:12:57.762" v="454"/>
          <ac:grpSpMkLst>
            <pc:docMk/>
            <pc:sldMk cId="4195604812" sldId="280"/>
            <ac:grpSpMk id="76" creationId="{CE1CD18C-4D5D-4F80-BCB4-AAE6C2C36A1F}"/>
          </ac:grpSpMkLst>
        </pc:grpChg>
        <pc:grpChg chg="del mod">
          <ac:chgData name="Michael Kuniega" userId="999f7fd1-0dc3-4cba-81fd-6a42a8d75a98" providerId="ADAL" clId="{2D1F34A9-B99D-45E0-AD2E-D5ABF6329512}" dt="2023-01-28T04:13:06.080" v="466"/>
          <ac:grpSpMkLst>
            <pc:docMk/>
            <pc:sldMk cId="4195604812" sldId="280"/>
            <ac:grpSpMk id="80" creationId="{4A983305-E414-DD09-B9C3-6BAF282E3956}"/>
          </ac:grpSpMkLst>
        </pc:grpChg>
        <pc:grpChg chg="mod">
          <ac:chgData name="Michael Kuniega" userId="999f7fd1-0dc3-4cba-81fd-6a42a8d75a98" providerId="ADAL" clId="{2D1F34A9-B99D-45E0-AD2E-D5ABF6329512}" dt="2023-01-28T04:13:06.080" v="466"/>
          <ac:grpSpMkLst>
            <pc:docMk/>
            <pc:sldMk cId="4195604812" sldId="280"/>
            <ac:grpSpMk id="88" creationId="{4B0EAB78-54AC-A03A-52C6-654466979556}"/>
          </ac:grpSpMkLst>
        </pc:grpChg>
        <pc:grpChg chg="mod">
          <ac:chgData name="Michael Kuniega" userId="999f7fd1-0dc3-4cba-81fd-6a42a8d75a98" providerId="ADAL" clId="{2D1F34A9-B99D-45E0-AD2E-D5ABF6329512}" dt="2023-01-28T04:13:08.301" v="470"/>
          <ac:grpSpMkLst>
            <pc:docMk/>
            <pc:sldMk cId="4195604812" sldId="280"/>
            <ac:grpSpMk id="92" creationId="{06CB8B8B-425F-A353-F2BB-27FF61C94849}"/>
          </ac:grpSpMkLst>
        </pc:grp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7" creationId="{D0154805-3E87-4238-F83D-C7C4187476D0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8" creationId="{4F8AAEFA-88DA-3CF0-8A76-221C66D45F21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9" creationId="{0874BACE-B3BB-C4F4-7317-5C4B357AB39E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10" creationId="{771D837F-E7D6-E140-5A47-BDE4DE590856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11" creationId="{E3C8519B-DD60-B770-7C1E-C674B61AEE30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12" creationId="{F89B8B23-C7B4-2FDD-B8AA-A3C5161BAC96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13" creationId="{7BF03E08-F290-9D2C-028C-FE82F451CDF0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15" creationId="{F1CCBC9C-A53B-F99D-82AB-549D68C2F98F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16" creationId="{A675D444-64C2-F2FD-9D5E-0B993246CF1B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18" creationId="{BE24606D-C0D7-089A-E065-73E9828A1212}"/>
          </ac:inkMkLst>
        </pc:inkChg>
        <pc:inkChg chg="add del mod">
          <ac:chgData name="Michael Kuniega" userId="999f7fd1-0dc3-4cba-81fd-6a42a8d75a98" providerId="ADAL" clId="{2D1F34A9-B99D-45E0-AD2E-D5ABF6329512}" dt="2023-01-28T04:12:02.787" v="399"/>
          <ac:inkMkLst>
            <pc:docMk/>
            <pc:sldMk cId="4195604812" sldId="280"/>
            <ac:inkMk id="19" creationId="{90338A7C-0F12-E3D3-E024-3647D77155A9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20" creationId="{716A3736-F097-CC4C-D0A2-8E63F8C50FD2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22" creationId="{6C5E6B65-C1BC-8D00-B257-A22CA0527476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23" creationId="{5736416F-113E-EE8B-B86C-4EB9AC58DF96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24" creationId="{2401693E-EDDB-73C8-22AF-1253F6376049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26" creationId="{9A4B7D32-9A99-A008-5E86-346A7FB91661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27" creationId="{2D03D6A9-2C57-5611-247B-EFAE4BB62888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28" creationId="{7BB14C36-26F0-6E3D-D86D-0EFB9D835E5B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0" creationId="{8F11982B-14F9-4909-0AF1-CA70947329F3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1" creationId="{27A9B3A7-0153-093A-AE6E-C0A733427974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2" creationId="{843D197B-9013-938B-2DE1-515890DCCA5E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3" creationId="{EA8834A5-2EFE-10D9-3E99-C67212AF6CD1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4" creationId="{5FDAAFEE-2FF9-44F4-9C81-53DB8D536729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5" creationId="{B283FF27-59FD-322C-5A3A-1185D833A80D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6" creationId="{EF6EA5C7-5AAD-9AFA-F566-9A77F0F48A38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7" creationId="{DD18BF56-29B8-0356-6D59-001F8F632BF0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8" creationId="{843DA465-E454-2D15-136C-75348986E652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39" creationId="{FFF7AA7E-EF64-92FB-3D38-B79F1E80112E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40" creationId="{DB41CB5D-FE11-0BC4-B54A-020A2AA3FE81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41" creationId="{35857166-2E95-96E5-47FF-69FD489336E1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42" creationId="{C48E78F9-9D1D-821C-9B9B-E7E63E5300C9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43" creationId="{5EB00B97-7ED6-ADFE-7131-16A1C6C322AD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44" creationId="{D29A4D61-2BD4-9D9D-0849-FD955C93C145}"/>
          </ac:inkMkLst>
        </pc:inkChg>
        <pc:inkChg chg="add mod">
          <ac:chgData name="Michael Kuniega" userId="999f7fd1-0dc3-4cba-81fd-6a42a8d75a98" providerId="ADAL" clId="{2D1F34A9-B99D-45E0-AD2E-D5ABF6329512}" dt="2023-01-28T04:12:19.614" v="424"/>
          <ac:inkMkLst>
            <pc:docMk/>
            <pc:sldMk cId="4195604812" sldId="280"/>
            <ac:inkMk id="45" creationId="{22272479-1D52-E036-AA06-95FB8058B8F6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47" creationId="{F3CF0CE7-9284-7F71-0F9E-873D7E330FF4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48" creationId="{CD79032D-33B0-0EB4-C065-309EF7D0598F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49" creationId="{F4C3D727-DD95-2AC4-E4EA-F15A8A2A7681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50" creationId="{4A468242-4D7C-A2ED-C4E3-7F634F3FAB3B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51" creationId="{CD9785AC-68E8-931C-787B-CD7197BEBDB7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52" creationId="{056B3D9C-E2E0-AFF4-97BE-E12288281653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53" creationId="{055D9CD5-5884-9242-6E2B-B2E801F1CFD0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54" creationId="{A0BB0F2F-2A9B-E4AB-D236-213A2A67F69C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56" creationId="{7CF7E8B3-D34A-594F-60D0-BE8DCE964E2C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57" creationId="{6EB64BAE-66F7-9867-7B7E-1A6A8A9BEAB6}"/>
          </ac:inkMkLst>
        </pc:inkChg>
        <pc:inkChg chg="add mod">
          <ac:chgData name="Michael Kuniega" userId="999f7fd1-0dc3-4cba-81fd-6a42a8d75a98" providerId="ADAL" clId="{2D1F34A9-B99D-45E0-AD2E-D5ABF6329512}" dt="2023-01-28T04:12:34.446" v="437"/>
          <ac:inkMkLst>
            <pc:docMk/>
            <pc:sldMk cId="4195604812" sldId="280"/>
            <ac:inkMk id="58" creationId="{79DD45F4-40E9-7C8E-1C37-2B8E8F44FD10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0" creationId="{FFB83F83-D3F1-6B45-D787-CCB4653CA2AE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1" creationId="{B2B7809E-B971-6CAF-DED8-25B82609D69A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2" creationId="{82224D18-CC5D-2A9E-6BC7-C9AA4F775EA5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3" creationId="{47D052CF-D719-55F6-F20C-92961880DFA7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4" creationId="{0BD7BAD2-D3E2-BDA6-9F04-77C4454A858E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5" creationId="{CA1050FC-E54F-8C31-2129-E0F7916656F8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6" creationId="{CB8AA015-A994-33B0-8F22-1C9F7209485D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7" creationId="{A158D4F9-8568-EC13-B6F2-03BCBF8BBD51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8" creationId="{C964E215-F42C-F006-C6CC-AEE00BAE402D}"/>
          </ac:inkMkLst>
        </pc:inkChg>
        <pc:inkChg chg="add mod">
          <ac:chgData name="Michael Kuniega" userId="999f7fd1-0dc3-4cba-81fd-6a42a8d75a98" providerId="ADAL" clId="{2D1F34A9-B99D-45E0-AD2E-D5ABF6329512}" dt="2023-01-28T04:12:47.586" v="448"/>
          <ac:inkMkLst>
            <pc:docMk/>
            <pc:sldMk cId="4195604812" sldId="280"/>
            <ac:inkMk id="69" creationId="{22AB8593-FB1B-87C0-5A51-E9C0307643FD}"/>
          </ac:inkMkLst>
        </pc:inkChg>
        <pc:inkChg chg="add mod">
          <ac:chgData name="Michael Kuniega" userId="999f7fd1-0dc3-4cba-81fd-6a42a8d75a98" providerId="ADAL" clId="{2D1F34A9-B99D-45E0-AD2E-D5ABF6329512}" dt="2023-01-28T04:12:57.762" v="454"/>
          <ac:inkMkLst>
            <pc:docMk/>
            <pc:sldMk cId="4195604812" sldId="280"/>
            <ac:inkMk id="71" creationId="{CB4D74C4-7906-7039-2D6A-7D947EDCF15D}"/>
          </ac:inkMkLst>
        </pc:inkChg>
        <pc:inkChg chg="add mod">
          <ac:chgData name="Michael Kuniega" userId="999f7fd1-0dc3-4cba-81fd-6a42a8d75a98" providerId="ADAL" clId="{2D1F34A9-B99D-45E0-AD2E-D5ABF6329512}" dt="2023-01-28T04:12:57.762" v="454"/>
          <ac:inkMkLst>
            <pc:docMk/>
            <pc:sldMk cId="4195604812" sldId="280"/>
            <ac:inkMk id="72" creationId="{923C3AE8-BC5A-DF81-48B4-03658D19184E}"/>
          </ac:inkMkLst>
        </pc:inkChg>
        <pc:inkChg chg="add mod">
          <ac:chgData name="Michael Kuniega" userId="999f7fd1-0dc3-4cba-81fd-6a42a8d75a98" providerId="ADAL" clId="{2D1F34A9-B99D-45E0-AD2E-D5ABF6329512}" dt="2023-01-28T04:12:57.762" v="454"/>
          <ac:inkMkLst>
            <pc:docMk/>
            <pc:sldMk cId="4195604812" sldId="280"/>
            <ac:inkMk id="73" creationId="{AD1414A3-F4DD-77C1-3C7B-B5694A89B49E}"/>
          </ac:inkMkLst>
        </pc:inkChg>
        <pc:inkChg chg="add mod">
          <ac:chgData name="Michael Kuniega" userId="999f7fd1-0dc3-4cba-81fd-6a42a8d75a98" providerId="ADAL" clId="{2D1F34A9-B99D-45E0-AD2E-D5ABF6329512}" dt="2023-01-28T04:12:57.762" v="454"/>
          <ac:inkMkLst>
            <pc:docMk/>
            <pc:sldMk cId="4195604812" sldId="280"/>
            <ac:inkMk id="74" creationId="{4711B3D1-ABC2-7CDB-1B64-C581429163D4}"/>
          </ac:inkMkLst>
        </pc:inkChg>
        <pc:inkChg chg="add mod">
          <ac:chgData name="Michael Kuniega" userId="999f7fd1-0dc3-4cba-81fd-6a42a8d75a98" providerId="ADAL" clId="{2D1F34A9-B99D-45E0-AD2E-D5ABF6329512}" dt="2023-01-28T04:12:57.762" v="454"/>
          <ac:inkMkLst>
            <pc:docMk/>
            <pc:sldMk cId="4195604812" sldId="280"/>
            <ac:inkMk id="75" creationId="{34363357-086C-C269-D0F6-7D6EE8DD80A8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77" creationId="{AD7C67C9-4BF4-740E-0EE6-7FFFC3C629E5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78" creationId="{F7730A58-3276-6F27-7EDE-3ABF8D5F2752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79" creationId="{6A29B5BD-F2E9-3350-A71F-69686511A9C0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81" creationId="{981751CF-64D9-25D4-5FC9-F8022E4535C4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82" creationId="{9B91203C-EF72-168F-EFBB-F23418789627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83" creationId="{150A9F8B-DC58-6825-B5FC-5D4A37AD40D6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84" creationId="{6E23C9DE-FDDB-FECA-8159-1F9A5D328912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85" creationId="{A79BB7EF-ECF0-D943-D19F-18B06F6C09D4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86" creationId="{61FE2F9D-9219-0644-134F-4481AF5AB81D}"/>
          </ac:inkMkLst>
        </pc:inkChg>
        <pc:inkChg chg="add mod">
          <ac:chgData name="Michael Kuniega" userId="999f7fd1-0dc3-4cba-81fd-6a42a8d75a98" providerId="ADAL" clId="{2D1F34A9-B99D-45E0-AD2E-D5ABF6329512}" dt="2023-01-28T04:13:06.080" v="466"/>
          <ac:inkMkLst>
            <pc:docMk/>
            <pc:sldMk cId="4195604812" sldId="280"/>
            <ac:inkMk id="87" creationId="{D47C96A6-5017-05D1-4793-6D6BE270C13D}"/>
          </ac:inkMkLst>
        </pc:inkChg>
        <pc:inkChg chg="add mod">
          <ac:chgData name="Michael Kuniega" userId="999f7fd1-0dc3-4cba-81fd-6a42a8d75a98" providerId="ADAL" clId="{2D1F34A9-B99D-45E0-AD2E-D5ABF6329512}" dt="2023-01-28T04:13:08.301" v="470"/>
          <ac:inkMkLst>
            <pc:docMk/>
            <pc:sldMk cId="4195604812" sldId="280"/>
            <ac:inkMk id="89" creationId="{D862B23A-9043-04BD-8161-2FDEEC3095B7}"/>
          </ac:inkMkLst>
        </pc:inkChg>
        <pc:inkChg chg="add mod">
          <ac:chgData name="Michael Kuniega" userId="999f7fd1-0dc3-4cba-81fd-6a42a8d75a98" providerId="ADAL" clId="{2D1F34A9-B99D-45E0-AD2E-D5ABF6329512}" dt="2023-01-28T04:13:08.301" v="470"/>
          <ac:inkMkLst>
            <pc:docMk/>
            <pc:sldMk cId="4195604812" sldId="280"/>
            <ac:inkMk id="90" creationId="{F190663A-57AE-9156-8C86-025B5222FE06}"/>
          </ac:inkMkLst>
        </pc:inkChg>
        <pc:inkChg chg="add mod">
          <ac:chgData name="Michael Kuniega" userId="999f7fd1-0dc3-4cba-81fd-6a42a8d75a98" providerId="ADAL" clId="{2D1F34A9-B99D-45E0-AD2E-D5ABF6329512}" dt="2023-01-28T04:13:08.301" v="470"/>
          <ac:inkMkLst>
            <pc:docMk/>
            <pc:sldMk cId="4195604812" sldId="280"/>
            <ac:inkMk id="91" creationId="{BCA0EC7C-1D0A-838D-2753-3F4B5887F3CA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0.9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1 7808,'-1'0'558,"-1"0"-196,1 0 1,0 0-1,-1 0 0,1 0 1,0 0-1,-1 0 0,-5 3 5866,8 6-5887,0-7-283,0 1-1,0 0 1,1-1-1,-1 1 0,1-1 1,3 4-1,3 7 283,-5-8-258,0 0 0,1-1 1,-1 1-1,1 0 0,0-1 0,0 0 0,9 6 1,3 4 53,27 32 251,-3 2 0,45 69-1,-35-47 49,22 41 520,-59-99-961,-12-11-378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6.1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8064,'20'2'6120,"12"7"-4999,-7-1-789,8-1-167,-1-2 0,38 2 0,66-5 102,-113-2-197,32-4-753,1-1-4981,-38 5 2326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1.1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1 8704,'-1'0'317,"1"0"1,-1 0-1,-10 5 9248,21 2-8109,62 17 757,-59-21-2096,-1 0-1,1-1 1,0-1 0,-1 0-1,1-1 1,0 0 0,18-3 0,21 1 21,37-6-943,-88 8 711,0 0 1,0 0-1,0 1 0,0-1 1,0 0-1,0 0 1,0 1-1,-1-1 1,1 1-1,0-1 0,0 1 1,0-1-1,-1 1 1,1-1-1,0 1 1,0 1-1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1.50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3 10624,'-4'5'8954,"5"-4"-8872,0 0 0,0 0 0,1-1 0,-1 1 0,0-1 0,1 1 0,-1-1-1,0 0 1,1 1 0,-1-1 0,1 0 0,-1 0 0,3 0 0,24-1 860,-12 0-839,96 8 521,-109-7-624,11 1-137,0-1 0,0-1 0,14-2 0,14-5-3683,-28 3 1058,-4 2-1718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6.4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44 1165 7424,'3'3'6700,"0"7"-4473,1 4-1384,-3-12-733,1 0 1,-1-1-1,1 1 0,0-1 1,-1 1-1,1-1 0,0 0 1,0 0-1,0 1 0,0-1 1,0-1-1,0 1 0,1 0 1,2 0-1,2 1 144,0-1 0,0 0 1,10 0-1,-10-1-148,-1 0-1,0-1 1,0 0-1,0 0 1,0-1 0,0 1-1,0-1 1,0-1-1,0 1 1,-1-1 0,8-4-1,-6 2 0,1-1 0,-1 0 0,0 0 0,-1-1 0,0 0 0,11-14 1,-6 3-34,-1 0 0,-1 0 0,0-1 0,-2 0 0,0 0 0,4-21 0,-3 9-17,-1 1 1,-2-1-1,-1 0 1,-1-37-1,-6-14-52,-16-99-1,9 126-42,-2 1-1,-24-68 1,22 86 38,-1 0 0,-2 1 1,-40-61-1,44 79-31,0 1 0,-1 0-1,-17-15 1,30 30 25,-1-1-1,0 1 1,0-1-1,0 1 1,0 0-1,0-1 1,0 1-1,0 0 1,0 0-1,-1 1 1,1-1 0,0 0-1,0 1 1,-1-1-1,1 1 1,0 0-1,-5 0 1,4 1-5,1-1 1,0 1-1,0-1 0,0 1 1,1 0-1,-1 0 0,0 0 1,0 0-1,0 0 1,1 1-1,-1-1 0,0 0 1,1 1-1,-1-1 0,1 1 1,0 0-1,0-1 0,-1 1 1,1 0-1,0 0 1,0 0-1,0 2 0,-3 4-7,2-1 0,-1 1 0,1 0 0,0 0 0,1 0 0,-1 0 0,1 14 0,1 16 33,1 0-1,9 54 1,82 279-381,8-27-291,-62-209 539,157 432 77,-55-279-522,-136-279 534,0-1 0,1 0 0,0-1 0,0 1 0,8 7-1,-5-10 34,-5-8-19,-4-11-10,-1 7 35,0 1 1,-1-1-1,1 1 1,-7-10-1,-11-24 51,-49-153-32,50 133-4,-22-72-181,33 98 140,-8-66 0,15 93-4,1 0 1,0 0-1,1 0 0,0 0 1,0 0-1,0 1 0,1-1 1,0 0-1,0 1 0,0-1 1,7-11-1,2 1 190,1-1-1,22-24 1,-24 31-1033,0-1 0,0 0-1,-1-1 1,-1 0 0,0 0 0,11-27 0,-10 10-3268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7.00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59 22 8704,'0'0'34,"-1"-2"355,0 1-1,1-1 1,-1 1-1,0 0 1,0 0-1,0-1 1,-1 1-1,1 0 1,0 0-1,0 0 1,0 0-1,-1 0 1,1 0-1,-1 1 1,1-1-1,-1 0 1,1 1-1,-1-1 1,1 1 0,-1 0-1,1-1 1,-3 1-1,3 1-227,0 1-1,0 0 1,0-1-1,0 1 1,0 0 0,0 0-1,0 0 1,0 2-1,-4 12 225,1-1-1,1 1 0,-1 26 0,1 45 92,3-77-435,1 49 241,3-1 1,12 70 0,52 193 314,-43-236-561,43 97 1,-45-130-172,3-2 1,60 91-1,-54-103-1948,-24-30-40,1 0-1,10 8 1,-1-7-2047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7.44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57 1 8832,'0'14'9050,"0"50"-7567,0-52-1320,-9 260 1679,2-193-1934,-22 167-4536,28-242 3364,1 0 0,-1 0 0,-1 0 0,-2 7 0,0-3-2442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7.7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19 36 8448,'-2'-4'783,"-5"-16"1648,7 19-2258,0 1 0,0-1 1,-1 0-1,1 1 0,0-1 0,-1 0 1,1 1-1,0-1 0,-1 0 1,1 1-1,-1-1 0,1 1 0,-1-1 1,-3-2 3663,19 15-2403,-3 1-909,-2 1 0,0 0 0,16 29 0,19 53 76,-16-35-464,113 175-51,-84-147-300,-23-30-122,-12-20-1291,1-2 0,32 38 1,-20-38-2662,-19-21 555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8.1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9728,'0'5'6894,"0"5"-3486,4 58-2948,3-25-170,20 77-1,25 39-117,-27-86-176,3 7-699,25 82-5346,-48-141 1900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8.4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5 8320,'2'-3'5458,"-2"3"-5364,10-1 2395,17 1-1744,-21 0-342,141 8 775,-36-1-3170,-77-6-1849,44-5 0,-38-1 332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9.1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70 61 9216,'0'-1'318,"-5"-10"9513,5 14-9341,-4 103 676,-31 179-1,12-113-1512,23-168 337,-1 6-4,0 0 0,1 0 0,0 0 0,2 16 0,-2-25 14,0-1 0,1 1 0,-1-1 0,0 1 0,0-1 0,0 0 0,0 1 0,1-1 0,-1 1 0,0-1 0,1 0 0,-1 1 0,0-1 0,1 0 0,-1 1 0,0-1 0,1 0 0,-1 1 0,0-1 0,1 0 0,-1 0 0,1 0 0,-1 1 0,1-1 0,-1 0 0,0 0 0,1 0 0,-1 0 0,1 0 0,-1 0 0,1 0 0,-1 0 0,1 0 0,0 0 0,18-6 5,-13 3 1,26-10-41,2 1 1,-1 2-1,64-11 0,-53 16 50,1 2 0,0 3-1,63 6 1,-105-5-3,8 0 27,0 0 1,0-1-1,0 0 0,19-3 0,-29 3 0,0 0 1,0-1-1,0 1 1,0-1-1,0 1 1,0-1-1,0 1 0,0-1 1,0 0-1,0 1 1,0-1-1,0 0 0,0 0 1,-1 0-1,1 1 1,0-1-1,-1 0 1,1 0-1,-1 0 0,1 0 1,-1 0-1,1 0 1,-1-1-1,0 1 0,1 0 1,-1 0-1,0 0 1,0-2-1,0 0 14,0 1 0,0-1-1,0 1 1,-1-1 0,1 1 0,-1-1-1,1 0 1,-1 1 0,0 0-1,0-1 1,-3-3 0,-3-4-8,0 0-1,-1 1 1,0 1 0,0-1-1,-1 1 1,-13-8 0,-19-19-6,-121-128-482,-35-55-1765,161 184 1091,27 26-913,0-1 1,-15-16 0,20 20-1965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9.8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206 5 8448,'4'-5'11098,"-4"11"-8228,-4 12-4239,4-17 2177,-21 102-267,-8 30-436,-77 146-2180,61-164-5887,40-106 4426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6.4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95 9216,'13'4'3520,"-4"-8"-2752,14-8 1600,-10 4-1824,14-4-225,4 0-191,5 0-128,4 5 32,-4 2-192,0 2 32,-6-1-639,2 1-289,4-2-672,-5-2-256,4 2-1568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0.20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6 10880,'-3'-5'7422,"2"6"-7273,1 0 0,0 1 0,0-1 0,0 0 0,0 1 0,-1-1 0,2 0 0,-1 1 0,0-1 0,0 0 0,0 1 0,1 1 0,17 42 454,-17-44-589,54 124 623,-41-101-603,0-1 1,1-1 0,27 30-1,61 56 73,4 4-715,-66-62-552,20 23-3669,-43-52 536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0.5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6 8960,'2'-5'3803,"3"10"-1185,4 4-965,4 2-957,-1 0 0,0 1 0,17 21 0,-21-23-493,23 30 460,-3 2 0,25 46 1,-28-44-510,10 14 34,36 64 232,-57-95-354,-1 2-1,14 48 1,-18-41-502,-1-1 0,-2 1 0,2 69 0,-8-60-2188,-8 56 0,4-66 187,3-2-1536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2.94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8960,'3'2'8120,"0"2"-6323,5 6-1363,-2-7-137,0-1 0,1 1 0,-1-1 0,0 0 0,1-1 0,-1 0 0,12 1 0,50-1 548,-32-2-514,186 1 293,-180 4-642,-5 0-2765,-32-3 1508,-1-1 1,0-1 0,1 1-1,-1-1 1,0 1-1,6-3 1,0-1-2747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4.13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25 1031 8320,'-5'4'3969,"5"-4"-3721,0 0 0,0 0 0,0 1 0,0-1 0,-1 0 1,1 1-1,0-1 0,0 0 0,0 1 0,10 4 998,-2-4-890,-1 0 0,1-1 0,0 0 0,10-1 0,0 0 23,2 1-187,0-2 0,-1-1 0,1 0 0,-1-2 0,1 0 0,27-12 0,-41 14-152,0 0 0,0 0 0,0-1 0,0 0-1,-1 0 1,1 0 0,-1-1 0,0 0-1,-1 0 1,1 0 0,-1-1 0,0 1 0,0-1-1,-1 0 1,4-6 0,0-4 7,-1 0 0,-1 0-1,0-1 1,-1 1 0,3-20 0,-2-4 28,1-65 0,-7 81-71,-1 0 0,-1 0 0,0 1 0,-10-31 0,-3 7-4,-39-82 0,35 93 12,-1 1 0,-31-38 0,-57-55-165,101 120 147,3 0-29,-2 1 0,1 0 0,-1 0-1,0 1 1,-1 0 0,1 0-1,-15-7 1,22 13 34,0-1-1,0 1 0,-1 0 1,1 0-1,0 0 1,-1 0-1,1 0 1,0 0-1,-1 0 1,1 0-1,-1 0 1,1 0-1,0 0 0,-1 0 1,1 0-1,0 1 1,0-1-1,-1 0 1,1 0-1,0 0 1,-1 0-1,1 0 1,0 1-1,-1-1 1,1 0-1,0 0 0,0 1 1,0-1-1,-1 0 1,1 0-1,0 1 1,0-1-1,0 0 1,-1 0-1,1 1 1,0-1-1,0 0 1,0 1-1,0-1 0,0 0 1,0 1-1,-3 18 23,2-14-20,0 7 6,1-1-1,-1 1 1,2 0-1,2 17 1,-1-7-2,21 146 12,-19-148-24,44 226-98,-43-223 104,105 460 86,-89-396-83,72 283 81,-93-368-83,46 153-26,-34-121-2,2 0-1,23 40 0,68 86-152,-97-148 181,2-1 0,0 0 0,11 11 0,-18-20 4,10 7 42,-13-9-42,1 0 0,-1 0-1,1 0 1,-1 0 0,1 0 0,-1 0-1,1 0 1,-1 0 0,1 0 0,-1 0-1,1 0 1,-1-1 0,1 1 0,-1 0-1,1 0 1,-1-1 0,1 1 0,-1 0-1,1-1 1,-1 1 0,0 0 0,1-1 0,-1 1-1,1-1 1,0 0 3,-1 0-3,1 1 0,-1-1 0,1 0 0,-1 1 0,1-1 0,-1 0 0,1 1 0,-1-1 0,0 0 0,1 0 0,-1 0 0,0 1 0,0-1 0,0 0 0,1 0 0,-1-1 0,-1-16 1,-1 0 0,-1 0 1,0 0-1,-1 0 0,-7-19 1,-70-239-6,11-11-91,67 274 65,0 1 0,1-1 0,1 1 0,0-1 0,0 0 0,2 1 0,-1-1-1,4-14 1,-3 22 38,1 0 0,0 0-1,0 0 1,0 0-1,1 1 1,-1-1 0,1 1-1,0 0 1,7-8 0,5-3-757,18-14 0,-14 13-1023,4-6-2834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4.71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85 18 7936,'0'-1'277,"-1"0"0,1 0 0,-1 0 0,0 0 0,1 0 0,-1 0 0,0 0 1,1 0-1,-1 0 0,0 0 0,0 1 0,0-1 0,0 0 0,0 0 0,0 1 0,0-1 0,0 1 0,0-1 1,0 1-1,0 0 0,0-1 0,0 1 0,0 0 0,0 0 0,0-1 0,-1 1 0,1 0 0,0 0 0,0 0 1,0 1-1,0-1 0,-2 0 0,1 1-114,0-1 0,0 1 0,0 0 1,0 0-1,0 0 0,0 0 0,0 0 0,0 0 1,0 1-1,1-1 0,-1 0 0,0 1 0,1-1 1,-1 1-1,1 0 0,0 0 0,-1-1 1,0 4-1,1-4-153,-1 5 78,-1 0-1,1 0 1,-1 0 0,2 1-1,-1-1 1,-1 10 0,2 34 213,5 67 0,14 23-75,-15-123-206,8 46 45,3 0 1,31 88 0,48 76-191,17-4-2411,-103-209 2004,0 0-773,14 22 1,-19-33 509,0 0-1,1 0 1,-1 0 0,1 0 0,0-1 0,0 1 0,0-1 0,0 0 0,0 0 0,0 0 0,7 3-1,9 3-3214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5.0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34 10240,'-4'-26'3365,"2"18"-1017,1 8-994,-1 14 176,-18 377 1771,10-263-3363,-2 37-1114,-3-57-3079,11-64-1137,4-27 1691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5.41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10 10240,'0'0'125,"0"0"0,0-1 0,0 1 0,0 0 0,0-1 0,0 1 0,0 0 0,0-1 0,0 1 0,0 0 0,0-1 0,0 1 0,0 0 0,0-1 0,0 1 0,1 0 0,-1 0 0,0-1 0,0 1 0,0 0 0,1 0 0,-1-1 0,0 1 0,0 0 0,0 0 0,1-1 1,-1 1-1,0 0 0,0 0 0,1 0 0,-1 0 0,0-1 0,1 1 0,-1 0 0,0 0 0,1 0 0,-1 0 0,0 0 0,1 0 0,-1 0 0,0 0 0,1 0 0,-1 0 0,0 0 0,1 0 0,-1 0 0,1 0 0,0 0-148,0 0 127,0 1 0,-1-1 0,1 0 1,-1 1-1,1-1 0,0 0 0,-1 1 0,1-1 0,-1 1 0,1-1 0,-1 1 0,1-1 0,-1 1 0,1-1 1,-1 1-1,0-1 0,1 1 0,-1 0 0,1 0 0,-1 0 219,12 14 458,-1 0-1,-1 1 0,16 31 0,-22-40-701,98 190 999,-81-157-1013,6 14-31,39 56 0,60 58-1815,-26-52-4640,-74-85 3178,-4-6-666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5.78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 9088,'7'-13'2981,"-7"13"-2948,0 0 0,0 0 1,0 0-1,1-1 0,-1 1 1,0 0-1,0 0 0,0 0 0,0 0 1,0 0-1,1-1 0,-1 1 0,0 0 1,0 0-1,0 0 0,0 0 0,1 0 1,-1 0-1,0 0 0,0 0 0,0 0 1,1 0-1,-1 0 0,0 0 1,0 0-1,0 0 0,1 0 0,-1 0 1,0 0-1,0 0 0,0 0 0,0 0 1,1 0-1,-1 0 0,0 0 0,0 0 1,1 0-1,5 1 393,1 0 0,-1 0 0,1 0 0,-1 1 0,0 0 0,0 0 0,0 1 0,11 6 0,-1 2-3,-2 0-1,1 2 1,-1-1-1,16 21 1,43 61 808,-46-55-776,-2 2 1,23 48-1,-19-22-335,30 100 0,-43-111-775,-1 0 0,-4 2 1,8 112-1,-18-33-5851,-1-100 2506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7.70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1 8832,'-1'1'384,"1"0"0,-1 0 1,0 0-1,1 0 0,-1 0 0,1 1 1,-1-1-1,1 0 0,0 0 0,-1 1 1,1-1-1,0 0 0,0 0 0,0 1 1,0-1-1,0 2 0,1-2-344,-1 0-1,0-1 1,1 1 0,-1 0-1,1-1 1,0 1 0,-1-1-1,1 1 1,-1-1 0,1 1-1,0-1 1,-1 1 0,1-1-1,0 0 1,0 0-1,-1 1 1,1-1 0,0 0-1,0 0 1,-1 0 0,1 1-1,0-1 1,0 0 0,0 0-1,-1 0 1,1-1 0,1 1-1,175 3 2596,-88-3-2698,46 0 521,-46 0-6954,-84 0 2768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18.0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7808,'4'4'1005,"0"-1"1,0 0 0,1 0-1,-1 0 1,0 0 0,10 4-1,-5-4-271,0 0 0,-1-1-1,15 3 1,-5-3-390,0-1-1,1-1 1,26-2 0,51-10-875,-31 0-3135,-36 5 1084,-2-2-1220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6.8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165 2 7808,'0'0'181,"-1"0"1,0-1-1,0 1 1,0 0-1,0 0 1,1 0-1,-1 0 1,0 0-1,0 0 1,0 0-1,0 0 1,0 0-1,1 0 1,-1 1-1,0-1 1,0 0-1,0 0 1,1 1-1,-1-1 1,0 1-1,0-1 1,1 1-1,-1-1 1,0 1-1,1-1 1,-1 1-1,1-1 1,-1 1-1,1 0 1,-1-1-1,1 1 1,-1 0-1,1 0 1,-1-1-1,1 3 1,-3 2-79,2 1 0,-1 0 1,1 0-1,-1 7 0,0 0 356,-31 178 607,-5 34-1152,17-95-334,18-113 125,-4 27-1923,-14 46 0,15-72-864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27.7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66 1123 7168,'0'19'7017,"1"-13"-6286,0 1 0,0-1 0,3 9-1,-3-13-753,-1 0 0,1 0-1,0-1 1,-1 1-1,1-1 1,0 1 0,0 0-1,0-1 1,1 0 0,-1 1-1,3 1 1,-4-2 82,1-1 1,0 1 0,0-1 0,0 1 0,0-1-1,0 0 1,0 1 0,0-1 0,0 0-1,0 0 1,0 0 0,0 0 0,0 0-1,0 0 1,0 0 0,0 0 0,0 0-1,0 0 1,0-1 0,0 1 0,0 0-1,2-2 1,2 0 176,0-1 0,0-1 0,0 1 0,-1-1 0,9-8 0,-2 2 55,-2 1-186,0 0 0,-1 0 0,0 0 0,-1-1 0,0 0 0,0-1 0,-1 0 0,0 0 0,-1 0 0,-1-1 0,0 1 0,0-1 0,-1 0 0,0 0 0,1-21 0,-2-10-48,-2 0 0,-1 0 0,-8-45 0,9 86-56,-35-195 149,-14 9-273,-5 11 236,42 143-126,-2 0 0,-36-61 0,50 94 13,-2-2-38,0 0 0,0-1 0,0 1 0,-1 0 0,-2-3 0,5 6 32,-1 0 0,1 0 0,0 0 1,0 0-1,0 0 0,0 0 0,-1-1 1,1 1-1,0 0 0,0 0 0,0 0 1,0 0-1,-1 0 0,1 0 1,0 0-1,0 0 0,0 0 0,0 0 1,-1 0-1,1 0 0,0 0 0,0 0 1,0 0-1,-1 0 0,1 0 0,0 1 1,0-1-1,0 0 0,0 0 1,-1 0-1,1 0 0,0 0 0,0 0 1,-5 11-169,4-3 129,-1 1 1,2-1-1,-1 0 0,1 0 1,1 1-1,1 14 0,14 48 73,-9-46-15,21 110 75,10 36-85,-34-154-11,74 252-182,102 170 158,4-7-362,-169-396 199,0 1-270,2 0 0,26 41 0,-43-77 459,0-1 0,0 1 0,0-1-1,0 1 1,1-1 0,-1 0-1,0 1 1,0-1 0,1 1 0,-1-1-1,0 1 1,1-1 0,-1 0-1,0 1 1,1-1 0,-1 0-1,1 1 1,-1-1 0,0 0 0,1 0-1,-1 0 1,1 1 0,-1-1-1,1 0 1,0 0 0,-1-12-58,-9-24 35,4 22-1,0-1 0,-1 1 0,-14-24 0,-5-9-36,-15-40-57,3-2 0,-35-133 1,70 215 117,0-1 1,0 1 0,1-1-1,0 1 1,1-1-1,-1 0 1,1 1 0,1-1-1,-1 1 1,1-1-1,1 1 1,0-1 0,0 1-1,0-1 1,1 1 0,6-13-1,-3 11-16,0 0 0,1 0 0,0 0-1,1 1 1,0 0 0,9-7 0,-8 6-28,1-3-1226,-8 8-587,0-1 0,0 1 0,0-1-1,-1 1 1,1-8 0,3-5-1615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28.21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75 12 8064,'0'-1'117,"0"1"1,0 0-1,0-1 1,0 1-1,0-1 1,0 1-1,0-1 1,0 1-1,0 0 1,0-1-1,0 1 1,-1-1-1,1 1 1,0 0-1,0-1 0,0 1 1,-1 0-1,1-1 1,0 1-1,0 0 1,-1-1-1,1 1 1,0 0-1,-1 0 1,1-1-1,0 1 1,-1 0-1,1 0 1,-1 0-1,1-1 1,0 1-1,-1 0 1,1 0-1,-1 0 1,1 0-1,0 0 1,-1 0-1,1 0 1,-1 0-1,1 0 1,-1 0-1,1 0 1,0 0-1,-1 0 0,1 0 1,-1 0-1,1 0 1,0 1-1,-1-1 1,0 0-1,-10 2 2670,8-2-2181,0 0-321,1 0 0,-1 0 1,0 0-1,1 1 0,-1-1 1,1 0-1,-1 1 0,1 0 1,-3 0-1,4 0-254,-1 0 0,1 0 0,0 0 0,0 0-1,0 0 1,0 1 0,0-1 0,0 0 0,0 0 0,0 1-1,1-1 1,-1 1 0,0-1 0,1 1 0,-1-1 0,1 0-1,-1 1 1,1 0 0,0-1 0,0 3 0,-2 25 130,2 0 0,7 52 1,-6-69-129,35 218 489,-33-211-484,73 340 463,-57-276-494,46 174-14,-43-183-169,34 75-1,-46-128-327,0 1-1,2-1 1,0-1-1,1 0 1,2-1-1,0-1 1,33 33-1,-40-45-309,0 0 0,15 8 0,13 6-3650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29.67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16 4992,'0'-5'485,"1"5"-345,-1 0 1,0-1 0,0 1 0,0 0 0,0-1 0,0 1 0,0 0 0,0-1 0,0 1 0,0 0 0,0-1-1,0 1 1,0 0 0,0-1 0,0 1 0,0 0 0,0-1 0,0 1 0,0 0 0,0-1 0,0 1 0,-1 0 0,1 0-1,0-1 1,0 1 0,0 0 0,-1-1 0,1 1 0,0 0 0,0 0 0,-1-1 0,1 1 0,0 0 0,0 0 0,-1 0-1,1 0 1,0-1 0,-1 1 0,-6 2 6116,5 6-4948,2 6-866,2-1 0,-1 1 0,2-1 0,0 0-1,8 23 1,32 64-559,-9-25 162,26 102 192,-5-16-98,-44-131-100,-4-9-51,2-1-1,14 29 1,-22-47-23,0 1 0,0-1 1,0 1-1,0 0 0,-1-1 1,0 1-1,1 0 0,-1 0 1,0-1-1,-1 6 0,1 0-1553,13-24-11702,-13 14 12579,5-6-2762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2.7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7168,'3'1'9463,"-3"-1"-9324,2 4 3363,4 4-4463,5 5 1227,-1-1-1,1 2 0,-2 0 1,0 0-1,-1 0 0,0 1 1,9 26-1,14 51-84,32 150 1,-60-227-524,-1-11-72,-1 0-1,0 0 1,0 0-1,0 1 1,-1-1-1,0 0 1,1 0-1,-1 0 1,-1 0-1,0 8 0,1-12 205,-1 0 0,1 0-1,0 1 1,0-1 0,-1 0-1,1 0 1,0 1 0,0-1-1,-1 0 1,1 0 0,0 0-1,-1 0 1,1 0 0,0 1-1,-1-1 1,1 0-1,0 0 1,-1 0 0,1 0-1,0 0 1,-1 0 0,1 0-1,0 0 1,-1 0 0,1 0-1,0 0 1,-1 0 0,1 0-1,0-1 1,-1 1-1,1 0 1,0 0 0,0 0-1,-1 0 1,1 0 0,0-1-1,-1 1 1,0-1 209,-8-3-3332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3.1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59 8064,'-4'5'9445,"9"-10"-6554,6 0-3350,13-3 837,0 2 0,0 1 0,0 1 1,40-1-1,-29 2-259,203-5-1585,-223 7-450,-1 0 0,1-1 0,22-6 0,-24 5-1881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5.66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98 56 7552,'-5'-2'6200,"-5"0"-3887,-9-2-1392,15 2-642,1 0-1,0 1 1,-1 0-1,0-1 1,1 1-1,-1 1 1,0-1-1,-3 0 1,6 1-250,0 0-1,-1 0 1,1 0 0,0 1 0,0-1 0,0 0 0,0 0 0,0 1-1,0-1 1,0 1 0,0-1 0,0 1 0,0-1 0,0 1 0,0 0-1,0-1 1,0 1 0,1 0 0,-1 0 0,0 0 0,0 0 0,1 0 0,-1-1-1,1 1 1,-1 0 0,1 0 0,-1 1 0,1-1 0,-1 0 0,1 0-1,0 0 1,0 0 0,-1 2 0,1 6-28,0-1-1,0 1 1,1-1-1,-1 1 1,2 0-1,-1-1 1,2 0-1,3 12 1,-1-3-1,4 14-24,1 0 0,1 0 0,2-1 0,1 0 0,31 47 0,-35-64 18,1 0 0,0-1-1,1 0 1,1 0-1,0-1 1,0-1 0,1 0-1,0-1 1,17 8-1,-26-15 11,0 1 0,1-1 0,-1 0 0,1-1 0,8 3-1,-12-4 44,0 0 0,0 0 0,0 0 0,-1 0 0,1 0 0,0 0 0,0 0 0,0 0 0,-1-1 0,1 1 0,0-1 0,0 1 0,-1-1 0,1 0 0,0 0 0,-1 0 0,1 0 0,-1 0-1,1 0 1,-1 0 0,3-2 0,-2-1 85,1 0 0,-1 0-1,0-1 1,0 1-1,0 0 1,0-1-1,-1 1 1,1-1 0,-1 1-1,0-7 1,1-4 79,-1 1-1,-2-21 1,1 19-173,-1 0 0,-1 0 0,-1 0 0,0 0 0,-1 0-1,-1 1 1,0-1 0,-1 1 0,-8-16 0,1 12 1,-1 1 0,0 0-1,-1 0 1,-19-16 0,3 7-32,-50-36 0,73 58-80,5 2-58,0 1-1,-1-1 1,1 1 0,-1 0-1,0 0 1,1 0-1,-1 1 1,0-1-1,0 1 1,-1 0 0,1 0-1,-4-1 1,8 2 52,-1 0 0,1 0 1,-1 0-1,1 0 1,-1 0-1,1 0 0,-1 0 1,1 1-1,-1-1 1,1 0-1,-1 0 0,1 0 1,0 0-1,-1 1 0,1-1 1,-1 0-1,1 0 1,0 1-1,-1-1 0,1 7-2223,12 7-1439,-2-6-520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6.1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50 108 9728,'-1'-3'703,"1"2"-373,0 0 0,-1 1 0,1-1 0,0 0 0,0 0 0,-1 0 0,1 1-1,0-1 1,-1 0 0,1 0 0,-1 1 0,1-1 0,-1 0 0,1 1 0,-1-1 0,1 0 0,-1 1 0,0-1-1,1 1 1,-1-1 0,0 1 0,1-1 0,-1 1 0,0 0 0,0-1 0,0 1 0,1 0 0,-1 0 0,0-1-1,0 1 1,0 0 0,0 0 0,0 0 0,-1 0 0,2 0-298,0-2-16,0 1 21,0 1-38,-1 0 0,1 0-1,-1 0 1,1-1-1,-1 1 1,1 0 0,0 0-1,-1 0 1,1-1-1,-1 1 1,1 0 0,-1-1-1,1 1 1,0 0-1,-1-1 1,1 1 0,0-1-1,-1 1 1,1 0-1,0-1 1,0 1 0,0-1-1,-1 1 1,1-1-1,0 0 1,-4-15 107,3 12-48,-4-15 302,3 14-112,1 1-1,-1-1 1,1 1-1,1-1 1,-2-8 0,2 17-331,0 6-82,1 1-1,2 19 0,-2-25-467,1 0 0,-1 0 0,1 0 0,0 0-1,4 7 1,-3-8-619,-3-3 993,0 0 0,0-1 0,1 1 0,-1 0 0,0-1 0,1 1-1,-1-1 1,0 1 0,1 0 0,-1-1 0,1 1 0,-1-1 0,1 1 0,-1-1 0,1 0 0,-1 1 0,1-1 0,-1 1 0,1-1 0,0 0 0,-1 1 0,2-1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6.79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75 143 8320,'0'-1'320,"0"0"-1,-1-1 1,1 1 0,0 0 0,-1 0-1,1 0 1,0 0 0,-1-1 0,0 1-1,1 0 1,-1 0 0,1 0 0,-1 0-1,0 0 1,0 0 0,0 1 0,0-1 0,-1-1-1,-22-13 2496,6 3-1508,18 12-1258,-1-1 0,1 1 1,0 0-1,-1 0 0,1-1 1,0 1-1,-1 0 0,1-1 1,-1 1-1,1 0 0,0 0 0,-1 0 1,1 0-1,-1-1 0,1 1 1,-1 0-1,1 0 0,-1 0 1,1 0-1,-1 0 0,1 0 1,0 0-1,-2 0 0,2 0-19,0 1-1,0-1 1,-1 0-1,1 1 0,0-1 1,0 0-1,-1 1 1,1-1-1,0 0 1,0 1-1,0-1 1,0 1-1,-1-1 1,1 0-1,0 1 0,0-1 1,0 1-1,0-1 1,0 0-1,0 1 1,3 26 182,-2-23-258,3 16 44,0-1 0,13 33 1,-10-32 0,7 15 1,1 0 0,2-1 0,37 56 0,-48-81-17,1 0-1,0 0 1,0-1-1,11 10 1,-14-14 31,0-1 0,1 1 1,0-1-1,-1 0 0,1-1 0,0 1 1,0-1-1,1 0 0,-1 0 0,7 1 1,-10-2 25,0-1-1,0 0 1,-1 0 0,1 0 0,0 0 0,0 0 0,0-1 0,-1 1-1,1 0 1,0-1 0,0 1 0,-1-1 0,1 0 0,0 1 0,-1-1-1,1 0 1,-1 0 0,1 0 0,-1 0 0,1-1 0,-1 1 0,0 0-1,2-2 1,0-1 85,0-1 0,0 0-1,0 1 1,0-1 0,-1 0-1,2-6 1,0-1-33,0 0 1,-1 0-1,-1-1 1,0 0-1,-1 1 1,0-1-1,-1 0 1,0 0-1,-1 1 0,0-1 1,-1 0-1,-1 1 1,0 0-1,-1-1 1,0 1-1,-6-13 1,-1 4-75,-1-1 0,0 2 0,-1-1 0,-2 2 1,0 0-1,-1 1 0,-26-24 0,33 34-85,0 1 0,0 0 0,-1 1 0,0 0 0,-13-7 0,19 12-125,0-1 0,1 1 0,-1-1 1,0 1-1,0 0 0,0 0 0,0 1 0,0-1 0,0 1 0,0 0 0,0 0 1,0 0-1,0 0 0,0 1 0,0 0 0,0 0 0,0 0 0,-5 2 0,8-2 81,0-1 0,0 0 0,1 1 0,-1-1 0,0 1 0,1-1-1,-1 1 1,1-1 0,-1 1 0,0-1 0,1 1 0,-1-1 0,1 1-1,0 0 1,-1-1 0,1 1 0,-1 0 0,1 0 0,0-1 0,-1 1-1,1 0 1,0 0 0,0-1 0,0 1 0,0 0 0,0 0 0,0-1-1,0 1 1,0 0 0,0 0 0,0 0 0,0-1 0,0 1 0,0 0-1,1 1 1,0 0-319,0 0 0,1 0 0,-1 0 1,0 0-1,1 0 0,-1 0 0,1 0 0,0-1 0,-1 1 0,4 1 0,8 5-3079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7.1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24 9600,'0'-2'689,"0"0"1,0 0 0,0 0 0,-1-1-1,1 1 1,-4-9 7891,4 23-7498,17 235 24,20-4-2870,-31-215 74,0 0-1,2 0 1,12 28 0,-20-54 1421,1 0-236,0 0 0,0 0 1,-1 0-1,1 0 0,1 0 1,-1-1-1,0 1 0,0 0 1,1 0-1,-1-1 0,1 1 1,2 1-1,5 2-3037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7.5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5 8832,'-3'-5'7212,"7"10"-3873,2 0-3848,20 19 1037,0 2 0,-2 0 0,34 49 0,-32-39-121,-3 1 0,37 77 0,-44-73-181,-2 1-1,-2 1 0,8 55 1,-13-56-204,-3-1 0,-1 1 1,-1 0-1,-7 53 1,-8 1-1936,-31 119 0,34-172-144,5-19-855,5-2-1498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7.2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23 9728,'0'-2'508,"0"1"0,0-1 0,0 0 0,1 0 0,-1 0 0,0 1 0,1-1 1,0-2-1,0 3-439,-1 1-1,0 0 1,0-1 0,1 1 0,-1 0 0,0 0 0,1-1 0,-1 1 0,0 0 0,1 0 0,-1-1 0,0 1-1,1 0 1,-1 0 0,1 0 0,-1 0 0,0 0 0,1 0 0,-1 0 0,1 0 0,-1 0 0,0 0 0,1 0 0,-1 0-1,1 0 1,-1 0 0,0 0 0,1 0 0,-1 0 0,1 0 0,-1 0 0,0 1 0,1-1 0,-1 0 0,0 0-1,1 1 1,-1-1 0,0 0 0,1 0 0,-1 1 0,0-1 0,0 0 0,1 1 0,5 4 155,0 0 1,0 1-1,0 0 1,-1 0 0,8 12-1,20 38 150,-15-24-181,181 272 168,-157-249-1067,4-1 0,1-3 0,63 53-1,-107-102 584,27 21-1208,-28-22 1149,0 0 0,0 0 0,0 0 0,0 0-1,-1-1 1,1 1 0,0 0 0,1-1 0,-1 0 0,0 1 0,0-1 0,0 0 0,0 0 0,0 0 0,3-1 0,9-5-3338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8.1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5 10368,'-3'-5'7847,"13"10"-6212,12 1-1410,-1-2 0,1 0 0,0-1 0,33-1 0,-12 0-107,112-2-476,-54-12-4911,-68 8 779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8.9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44 751 9472,'1'1'281,"-1"0"1,1-1 0,-1 1 0,1-1 0,0 1-1,0-1 1,-1 1 0,1-1 0,0 1-1,0-1 1,0 0 0,0 1 0,-1-1-1,1 0 1,0 0 0,0 0 0,0 0-1,0 0 1,0 0 0,1 0 0,25-1 1663,-14 0-1210,-5 0-579,0 1 0,0-2 1,0 1-1,-1-1 0,1 0 0,-1-1 1,0 0-1,1 0 0,-1-1 0,-1 1 1,1-1-1,0-1 0,-1 0 0,0 1 1,0-2-1,0 1 0,-1-1 0,0 0 1,8-11-1,-6 4-49,-1 0 0,0 0-1,-1 0 1,0-1 0,-2 1 0,4-21 0,6-83 249,-13 97-340,0 0 1,-2 0-1,0 0 1,-1 0-1,-1 0 0,-1 1 1,0-1-1,-2 1 0,0 1 1,-1-1-1,-1 1 1,-1 1-1,-14-21 0,2 7 14,-51-54-1,70 80-19,-1 2-1,0-1 1,0 0-1,-1 1 1,1 0 0,-1 0-1,0 0 1,0 0-1,-9-3 1,12 5-16,1 1 0,-1 0 0,1-1 0,0 1 0,-1 0 0,1-1 0,-1 1 0,1 0 0,-1 0 0,1 0 0,-1 1 1,1-1-1,-1 0 0,1 0 0,-1 1 0,1-1 0,-1 1 0,1-1 0,0 1 0,-1 0 0,1 0 0,0-1 0,-1 1 0,1 0 0,0 0 0,0 0 0,0 0 0,0 0 0,0 1 0,0-1 0,0 0 0,0 2 0,-2 2-4,1 0 0,0 0 0,0 1 0,0-1 0,0 1 0,1-1 0,-1 8 0,1-1 9,0 0 0,0 0 0,1 1 0,1-1 1,2 18-1,1-4 0,1 11 1,2-1 0,21 67 0,-2-14 0,-14-46 0,87 298 0,25-16-96,-95-265-156,3-2-1,65 90 1,-96-145 236,6 6-40,0-1 0,9 10 0,-15-17 58,1 1-1,0 0 1,0-1 0,0 0 0,0 1 0,0-1 0,0 0 0,0 0-1,0 0 1,0 0 0,0-1 0,1 1 0,-1 0 0,0-1 0,4 1-1,-5-1-5,0 0 0,-1-1 0,1 1 0,0 0 0,0 0 0,0 0-1,0-1 1,-1 1 0,1 0 0,0-1 0,0 1 0,-1-1 0,1 1-1,0-1 1,-1 1 0,1-1 0,0 1 0,-1-1 0,1 0 0,-1 1-1,1-1 1,-1 0 0,1 0 0,-1 1 0,0-1 0,1 0 0,-1 0 0,0 0-1,1 1 1,-1-1 0,0 0 0,0 0 0,0 0 0,0 0 0,0 0-1,0 1 1,0-1 0,0 0 0,-1-1 0,1-6-61,-1 1 1,0 0-1,-4-11 1,4 13 45,-132-446-595,128 438 565,2-1-1,-1 1 0,-1-22 0,4 31 41,1 0-1,0 0 1,0 1 0,1-1-1,-1 0 1,1 0 0,0 0-1,0 0 1,0 1-1,0-1 1,1 0 0,-1 1-1,1 0 1,0-1 0,0 1-1,0 0 1,4-5-1,10-7-482,1 0 0,31-20-1,12-10-5523,-37 25 2054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9.35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 9 9728,'-1'-1'403,"0"1"0,0-1 0,0 0 0,0 0 0,0 1 0,0-1 0,0 1 0,0-1 0,0 1-1,0-1 1,0 1 0,0 0 0,0-1 0,0 1 0,-1 0 0,1 0 0,0 0 0,0 0 0,-2 0 0,2 0-317,0 1 0,0 0 0,1-1 0,-1 1 0,0 0 0,0 0 0,0-1-1,1 1 1,-1 0 0,0 0 0,1 0 0,-1 0 0,1 0 0,-1 0 0,1 0 0,-1 0 0,1 0 0,0 0-1,0 0 1,-1 0 0,1 0 0,0 0 0,0 0 0,0 1 0,0 0 0,0 27 332,4 47 1,7-10 146,35 125 0,-38-165-500,62 187 132,-52-161-170,73 202-86,-70-198-531,31 55 0,-38-85-881,1 0 1,2-2 0,37 45 0,-30-41-2903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39.78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17 9088,'-8'-16'9803,"7"24"-8876,1 2-714,0-1 0,1 1 0,1-1 0,2 11 0,-1-4-19,2 8-44,29 125 457,25 20-420,-46-138-1101,2-1-1,1-1 0,25 34 0,-19-36-1718,-13-18-423,-1-1-1,14 9 1,-3-5-976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40.1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9088,'8'14'3774,"0"-6"-2584,-5-6-987,-1 0 1,0 1-1,0-1 1,0 0-1,0 1 1,0-1-1,2 4 1,3 5 643,1 0 1,9 10 0,84 86 2230,-76-83-2748,-5-5-34,-1 1 0,0 0 0,16 26 0,-8-5-8,-3 1 0,31 73 0,-38-70-149,-2 0 0,19 92-1,-27-89-397,-2-1-1,-2 95 1,-18 45-3559,7-107-145,4-31-693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3.2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29 1 8320,'-2'0'374,"1"0"1,-1 1 0,1-1-1,0 1 1,-1 0 0,1-1-1,-1 1 1,1 0 0,-2 2-1,-8 4 6631,11-7-6961,0 0 0,0 0 0,-1 0 0,1 1-1,0-1 1,0 0 0,0 0 0,0 1 0,0-1-1,0 0 1,0 0 0,0 1 0,0-1 0,0 0 0,0 0-1,0 1 1,0-1 0,0 0 0,0 0 0,0 1-1,0-1 1,0 0 0,0 0 0,0 1 0,0-1-1,1 0 1,-1 0 0,0 0 0,0 1 0,0-1-1,0 0 1,0 0 0,1 0 0,-1 1 0,0-1-1,1 0 1,8 8 698,5-4-513,0-1 1,-1 0-1,1-1 1,0 0-1,0-1 1,1-1-1,25-2 1,-4-4-92,66-17 0,-87 19-308,0 1 0,0 1 0,23-1 0,18 3-5938,-31 0-42,-15 0 2358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3.7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44 10112,'4'9'4608,"5"-6"-2113,-4-3-1503,-1 0 64,5-3-416,0-1-128,9-4-288,-4 4-160,13-4 32,-5 1-640,10-2-256,-7 6-1088,11-2-383,-9 1-2561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4.6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0 797 7296,'0'1'320,"0"-1"-1,0 1 1,0-1 0,0 1 0,0-1-1,1 1 1,-1-1 0,0 1-1,0-1 1,0 0 0,0 1 0,1-1-1,1 4 2559,-1-4-2558,-1 0 0,0 0-1,1 1 1,14 1 2206,20-10-2355,-31 7 530,4-1-480,10-3 186,1-1 1,-2-1-1,19-9 1,-19 7-223,-5 3-103,1-1 0,-1 0 0,0-1 0,0 0 0,15-15 0,-25 22-70,10-11 68,14-18 1,-23 25-74,0 0-1,1 1 0,-2-2 0,1 1 1,0 0-1,-1-1 0,0 1 0,1-8 1,-1-6 22,-2 0 0,0 0 1,-1 0-1,0-1 0,-6-18 1,2 12-3,-1-1 1,-2 1 0,-1 0 0,-14-30-1,1 12-3,-1 1 0,-3 1 0,-51-65 0,73 102-15,-5-6 25,0 0-1,-11-9 0,18 18-44,-1-1-1,1 1 0,-1 1 0,0-1 0,1 0 0,-1 1 0,0-1 0,0 1 0,0 0 0,0 0 1,0 0-1,0 0 0,0 0 0,-5 1 0,7-1 7,0 1-1,0 1 1,1-1 0,-1 0-1,0 0 1,0 0-1,1 0 1,-1 0 0,0 1-1,1-1 1,-1 0 0,0 1-1,1-1 1,-1 0 0,0 1-1,1-1 1,-1 1 0,1-1-1,-1 1 1,1-1-1,-1 1 1,1 0 0,-1-1-1,0 2 1,-4 16-29,3-10 10,0 1-1,0 1 1,0 0-1,1 0 0,1 0 0,0 0 1,1 14-1,0-2-5,0 18-3,2 0 0,1-1 0,3 1 0,16 56 0,56 153-74,58 46 39,-98-215 46,-24-49-15,61 121-165,-52-109 49,41 54 1,-64-96 149,41 53-174,-36-47 160,0-1 0,0 0 0,1-1 0,0 1-1,10 6 1,-16-11 16,0-1 1,1 1-1,-1 0 1,0-1-1,0 1 0,1-1 1,-1 1-1,0-1 0,1 0 1,-1 0-1,0 0 0,1 1 1,-1-1-1,0 0 1,1 0-1,-1-1 0,0 1 1,1 0-1,1-1 0,-2 1-1,0-1 1,0 0-1,0 0 0,0 1 0,0-1 0,0 0 0,-1 0 0,1 0 0,0 0 0,0 0 0,-1 0 0,1 0 0,0 0 0,-1 0 1,1 0-1,0-3 0,0-1-9,1-1 1,-2 1 0,1-1-1,0 1 1,-1-1-1,0 0 1,0 1 0,-2-8-1,-2-4-51,-1 1 0,0 0-1,-14-29 1,-4-11 39,-10-50 39,28 86-68,1-1 0,1 1 0,-1-31 0,5 39-57,0-1-1,1 1 0,0 0 0,1 0 0,0 0 1,1 0-1,10-21 0,1 4-3456,33-47 0,-35 56-23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5.1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 7 8704,'0'0'230,"0"0"-1,0-1 1,0 1 0,-1-1 0,1 1 0,0 0 0,0-1 0,-1 1-1,1 0 1,0-1 0,-1 1 0,1 0 0,0 0 0,-1-1 0,1 1 0,0 0-1,-1 0 1,1 0 0,-1-1 0,1 1 0,-1 0 0,1 0 0,0 0-1,-1 0 1,1 0 0,-1 0 0,1 0 0,-1 0 0,1 0 0,-1 0-1,1 0 1,0 0 0,-1 0 0,1 0 0,-1 0 0,1 1 0,-1-1-1,1 0 1,0 0 0,-1 1 0,0-1-94,0 1 0,0 0 0,0 0 0,0 0 0,1 0 0,-1 0 0,0 0 0,1 0 0,-1 0 0,1 0 0,-1 0 0,1 0 0,-1 1-1,1-1 1,-1 2 0,0 13 75,1 28-1,0-25-172,3 44-2,3 0-1,21 100 1,52 135-127,-60-239-328,3-2 1,2 0-1,61 103 0,-18-67-1220,-58-82 787,1 0 0,0-1 0,0 0 0,1-1 0,22 15 0,-14-12-2732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5.6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6 10112,'-5'-5'6463,"4"4"-6023,3 8 1643,43 140-213,-34-116-1687,50 128-84,-53-139-91,-8-20-8,70 182-709,-50-126-2985,35 68 1,-40-96-317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7.6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98 9856,'0'-2'321,"0"1"0,0 0-1,0 0 1,1 0 0,-1-1 0,0 1 0,0 0 0,1 0 0,-1 0 0,1 0 0,-1-1 0,1 1-1,-1 0 1,1 0 0,0 0 0,0 0 0,-1 0 0,1 1 0,0-1 0,0 0 0,1-1 0,5-5 149,-2 2-337,0 1 1,1 0-1,-1 0 0,1 0 0,0 0 0,0 1 1,13-5-1,-1 2 118,31-7 0,-35 9-104,0 2 0,0 0 0,0 0 0,0 2 1,0 0-1,25 2 0,-34-1-46,0 0-1,0 0 1,0 1 0,0-1 0,0 1 0,-1 0 0,1 0 0,-1 1-1,1-1 1,-1 1 0,0 0 0,0 0 0,0 1 0,0-1-1,0 1 1,-1 0 0,0 0 0,1 0 0,-2 0 0,1 1 0,0-1-1,1 5 1,0 1 25,-2 0 0,1-1 1,-1 1-1,0 0 0,-1 0 0,0 18 0,-6 59 133,5-84-249,-2 12 34,-5 102-35,8-102-23,0 0 0,1-1 0,0 1 0,1-1-1,9 27 1,-11-38-40,0-1 0,0 1 0,0 0 0,1 0 0,-1-1 0,1 1 0,0-1 0,-1 1 0,1-1 0,0 0 0,0 0 0,1 0 0,-1 0 0,0 0-1,1 0 1,-1-1 0,1 1 0,0-1 0,-1 1 0,5 0 0,-3-1-325,-1 0 1,1-1-1,-1 0 0,1 1 0,0-1 1,-1-1-1,1 1 0,-1 0 1,1-1-1,6-2 0,37-9-7450,-25 5 3744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6.0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8 10624,'-9'12'9359,"4"-25"-6884,6 7-1669,0 12-704,2 9-557,0-7-97,2 2-1391,-1 0 0,1-1-1,13 18 1,-13-18-2307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6.5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175 81 8064,'-4'-14'2592,"0"9"-1451,-72-32 6198,67 34-7281,5 1 104,1 1 0,0-1 0,-1 1 0,1 0 0,-1 1 0,1-1 0,-1 0 0,1 1 0,-1 0 0,0 0 0,1 0 0,-1 0 0,1 1 0,-1-1 0,-6 3 0,9-2-159,-1 0 1,1 0-1,0 0 1,0 0-1,0 0 1,0 0-1,0 0 0,0 0 1,0 0-1,0 0 1,1 0-1,-1 1 1,0-1-1,1 0 0,-1 1 1,1-1-1,-1 0 1,1 1-1,0-1 1,-1 3-1,0 31-96,1-30 98,1 26-2,1 0-1,2 0 1,1 0 0,14 46 0,-4-31-52,2 0 0,28 52 0,-35-77 26,2 0 1,0-1 0,16 20-1,-25-36 59,1 1-1,0-1 0,0 0 0,0 0 1,0 0-1,1-1 0,-1 1 1,1-1-1,0 0 0,0-1 1,0 1-1,0-1 0,0 0 0,1 0 1,-1-1-1,0 1 0,1-1 1,8 0-1,-13-1 40,1 0 0,-1 0 1,1 0-1,-1 0 0,1-1 0,-1 1 0,0 0 1,1-1-1,-1 1 0,1-1 0,-1 0 1,0 1-1,1-1 0,-1 0 0,0 0 0,0 0 1,0 0-1,2-2 0,-1 1 8,-1 0 0,1 0 1,-1-1-1,0 1 0,0-1 0,0 1 0,0-1 1,0 1-1,1-6 0,-1-3 100,0-1 0,-1 0 0,-1-22 0,0 23-45,-1-33 65,-2 1 1,-13-59-1,13 85-190,-1 0 0,-1 0 0,0 1-1,-1-1 1,-1 2 0,-1-1-1,0 1 1,-18-23 0,6 15-66,-1 1 0,0 1 0,-30-20 0,-4 1-3724,52 36 2193,18 2-4262,-6 3 5025,6-1-3221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6.9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10 11648,'-9'-9'12709,"11"34"-12549,1 1 1,1-1 0,8 29 0,-11-50-148,17 79 31,7 23-8,-11-55-267,27 62 1,-27-83-768,0 0-1,2-1 1,25 34 0,16 8-5620,-43-54 2453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7.41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0 8320,'-1'2'4572,"4"4"-2223,10 7-1,28 19-71,-35-28-2155,6 7 100,0 0 0,-1 1 0,0 0 0,11 16 0,18 38 493,42 99-1,-49-88-589,36 131 0,-63-190-113,73 278 264,-66-232-685,-3-1 1,4 119-1,-14-158-191,0 60-1840,0-27-2903,0-36 1135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7.8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47 11648,'0'4'9375,"9"-4"-8863,-4 0-64,11 0-256,-2 0-128,13 0-32,-5 0 32,5-4 32,-4 1-608,8-9-288,-5 4-992,10-4-416,-5 0-3039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8.35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155 914 9728,'8'5'1810,"23"15"2206,-29-18-3769,1-1 1,0 1-1,0-1 1,0 0-1,0 0 1,0 0-1,0 0 0,6 0 1,-7-1-195,-1 0 0,1-1 0,0 1-1,-1 0 1,1-1 0,-1 0 0,1 1 0,0-1 0,-1 0 0,0 0 0,1 1 0,-1-1 0,1 0 0,-1-1 0,0 1-1,0 0 1,2-2 0,16-25 461,-17 24-402,8-14 108,-2 0 0,0 0-1,-1-1 1,0 0-1,-2 0 1,0 0-1,3-31 1,-5 16-21,-2 0 1,-1 0-1,-7-52 1,6 85-196,-2-30 66,-1 1-1,-2 0 1,-1 1-1,-12-32 1,7 32-69,-1 1 0,-1 1 0,-2 0 0,-27-36 0,37 54-13,-62-76 124,54 70 105,1 1 1,-2 0 0,-21-15 0,35 27-208,-1 1 1,1 0-1,-1 0 1,1 0-1,-1 0 1,1 0-1,-1 0 1,0 1-1,1-1 1,-1 0-1,0 1 1,0 0-1,1-1 0,-1 1 1,0 0-1,-2 0 1,3 0-12,1 0 1,-1 0-1,1 1 1,-1-1-1,1 0 1,-1 1-1,1-1 1,0 1-1,-1-1 1,1 0 0,-1 1-1,1-1 1,0 1-1,0-1 1,-1 1-1,1-1 1,0 1-1,0-1 1,-1 1-1,1-1 1,0 1-1,0 0 1,-1 3-12,1-1 0,0 1 0,0 0 1,0-1-1,1 6 0,2 16-24,2 0 1,11 38-1,50 107-28,-38-85 64,33 89 11,116 253-448,-117-299-281,100 159 1,-133-243 417,3-1-1,38 43 1,-51-70 321,-17-16-19,0 0 0,0 1 0,0-1 0,1 0 0,-1 0 0,0 0-1,0 0 1,0 0 0,1 0 0,-1 0 0,0 1 0,0-1 0,0 0 0,1 0 0,-1 0 0,0 0 0,0 0 0,1 0-1,-1 0 1,0 0 0,0 0 0,0 0 0,1 0 0,-1 0 0,0 0 0,0 0 0,1-1 0,-1 1 0,0 0 0,0 0 0,0 0-1,1 0 1,-1-1-2,0 1 0,1-1 0,-1 1-1,0-1 1,0 1 0,1-1 0,-1 1-1,0-1 1,0 1 0,0-1 0,0 1-1,0-1 1,0 1 0,0-1-1,0 1 1,0-1 0,0 0 0,-6-23 17,0 0 1,-20-44 0,-47-93 158,69 152-166,-52-140 245,49 127-228,1-2 0,1 1 0,2 0 0,-3-43 0,6 50-18,1 0 0,1 1 0,5-28 0,-5 36-17,0-1 0,1 1-1,0 0 1,0 0-1,1 0 1,0 0-1,0 0 1,0 1-1,9-10 1,7-4-1346,42-30 0,-1-1-5879,-40 32 3436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8.7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 3 11520,'-1'0'288,"0"-1"1,0 1 0,0 0 0,0-1-1,0 1 1,0 0 0,0 0-1,0 0 1,0 0 0,0 0 0,-1 0-1,1 0 1,0 0 0,0 0-1,0 1 1,0-1 0,0 0-1,0 1 1,0-1 0,0 0 0,0 1-1,0-1 1,-1 2 0,1-1-112,0 1 0,0-1 0,0 1 0,0-1-1,0 1 1,0-1 0,1 1 0,-1-1 0,0 1 0,1 0 0,0-1 0,-1 1 0,1 2 0,-1 7-115,1 0 1,1 0 0,2 19-1,-2-22 383,15 74 186,-10-54-489,56 188 322,-58-202-453,99 284 127,-85-245-556,3-1-1,1-1 0,37 58 1,-39-76-565,2-1 1,2-2-1,27 29 1,43 29-4981,-62-63 2267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9.1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20 9856,'0'-7'17,"0"-6"8736,0 20-7081,0-1-1491,1 0 0,-1 0 0,1 0-1,1 0 1,2 10 0,4 11 46,6 25 50,26 64 1,39 47-316,3-21-2351,-23-43-1614,-24-43 273,-16-24 45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9.46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14 16 9472,'-12'-13'3061,"10"11"-922,9 2-102,10 5-1676,0 1 0,0 1 1,-1 0-1,0 1 0,0 1 1,-1 1-1,15 11 0,-19-12-201,0 0 0,-1 0 0,0 1 0,-1 1 0,0 0 0,-1 0 0,0 0 0,8 17 0,-11-19-74,127 240 1562,-14 47-1110,-39-65-740,-47-116-1890,-8 2-4259,-19-92 1957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00.0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85 9728,'-1'-3'9111,"1"3"-8975,8-7 2166,12-4-1825,145-33 991,-55 26-6424,-95 17 2370,-2 1-1958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9.2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1193 6400,'-14'12'5968,"5"0"-3366,9-11-2556,1-1-1,-1 1 1,0 0-1,1 0 1,-1 0-1,1 0 1,-1 0 0,1-1-1,-1 1 1,1 0-1,0-1 1,-1 1-1,1 0 1,0-1-1,-1 1 1,1-1-1,0 1 1,0-1-1,0 1 1,0-1 0,-1 1-1,1-1 1,0 0-1,0 0 1,0 1-1,0-1 1,2 0-1,25 3 749,-20-3-661,0-1-1,0 0 1,0 0-1,0-1 0,0 0 1,0-1-1,-1 1 0,1-1 1,-1-1-1,1 0 0,-1 0 1,8-6-1,-3 0-54,0 0-1,0-1 1,-1 0 0,0 0-1,10-16 1,-7 7-8,-1-1 0,-2-1-1,0 0 1,13-36 0,18-86-51,-34 113 24,-2-1-1,-1 0 1,0-56 0,-5 57-29,-2 0-1,-1 0 1,-1 1 0,-15-54 0,6 38-145,-2 1 0,-2 0-1,-22-43 1,26 64-7,-2 0-1,0 1 1,-1 0 0,-1 1-1,-1 1 1,-35-32 0,50 50 125,-2-1-11,1 1-1,-1-1 1,-9-5 0,13 8 18,0 1-1,0-1 1,1 1 0,-1-1 0,0 1 0,0 0 0,0 0 0,0-1 0,1 1-1,-1 0 1,0 0 0,0 0 0,0 0 0,0 0 0,0 0 0,1 0 0,-1 0-1,0 0 1,0 0 0,0 0 0,0 1 0,0-1 0,1 0 0,-1 1-1,0-1 1,0 0 0,1 1 0,-1-1 0,0 1 0,0-1 0,1 1 0,-1 0-1,1-1 1,-1 1 0,0 1 0,-1 1-9,1 0 1,-1 0-1,1 1 0,0-1 1,0 1-1,1-1 0,-1 0 1,1 1-1,-1 0 0,1-1 1,1 6-1,0 26 10,7 53-1,24 97-90,-24-134 73,34 191-7,49 133 110,60 74-37,-83-286 10,-52-124-48,175 360 273,-182-384-269,19 30 2,-25-41-2,0 0 0,0-1 0,1 1 0,-1-1 0,1 0 0,0 0 0,0 0 0,6 3 0,-9-5-8,-1-1 0,1 0 0,-1 0 0,1 1 0,0-1 0,-1 0 0,1 0 0,-1 0 0,1 0 0,-1 0 0,1 0 0,0 0 0,-1 0 0,1 0 1,-1 0-1,1 0 0,0 0 0,-1 0 0,1 0 0,-1-1 0,1 1 0,-1 0 0,1 0 0,-1-1 0,1 1 0,-1 0 0,1-1 0,-1 1 0,1-1 0,-1 1 0,1-1 0,1-2 3,-1 1 0,0 0 1,1-1-1,-1 1 0,0-1 0,0 1 0,1-5 1,0-6 3,0 1 0,1-17 0,-3-1-178,-1 0 0,-1-1 0,-1 1 1,-2 1-1,-14-46 0,7 31-46,-37-116-288,42 140 486,-25-85-157,29 91 176,0-1 0,2 1 0,-1-1 0,2 1 0,1-23 0,0 29-13,1-1-1,0 0 0,1 0 0,-1 1 0,2-1 0,3-8 0,30-47 180,-1 3 98,22-53-4153,-44 85 187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00.40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44 10624,'9'4'4928,"3"-8"-2017,-3 4-2015,-4 0-192,13 0-416,-5 0-128,14 0-96,-4 0-64,8 0 32,-4 0-608,12-4-160,-7-1-768,8-2-255,-8 4-1249,7-9-512,-8 0-32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09.6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41 75 7552,'-2'-3'635,"2"0"1,-1-1-1,0 1 0,1-1 1,-1 1-1,1-5 1,-4-19 3161,4 24-3404,0 3-279,0-1 1,0 1-1,0-1 0,0 0 0,0 1 1,1-1-1,-1 1 0,0-1 1,0 1-1,0-1 0,0 1 0,-1-1 1,1 1-1,0-1 0,0 1 1,0-1-1,0 1 0,-1-1 0,1 1 1,0-1-1,0 1 0,-1-1 0,1 1 1,0-1-1,-1 1 0,1 0 1,0-1-1,-1 1 0,1-1 0,-1 1 1,1 0-1,0 0 0,-1-1 1,1 1-1,-1 0 0,1 0 0,-2-1 843,1 4-397,-5 18-271,1 0 0,1 1 1,1 0-1,-1 35 0,5-11-268,7 50 0,-2-57-21,1-1 0,2 1 0,16 43 0,-6-34-29,1-1-1,42 67 0,-44-84-37,2-2-1,1 0 1,2-1-1,42 40 1,-54-57-746,0 0 1,0-2-1,1 1 1,0-1 0,15 7-1,-14-13-2093,-3-2-1654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0.05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0 11136,'-11'1'8408,"13"7"-4037,3 2-5433,10 27 1468,1-2-300,10 39 0,-17-40-680,17 57-1754,-21-77 449,1-1-1,0 1 1,1-1 0,11 16 0,-6-13-2158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0.4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58 10112,'-4'-16'8003,"2"5"-4279,-1 5-3996,2-13 1462,1 14-601,1 13-506,-1-2-141,2 32-962,-2-36 451,0 0 0,1 1 0,0-1 0,-1 1 0,1-1 0,0 1 0,0-1 0,0 0 0,1 0 0,-1 0 0,1 0 0,1 3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1.0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100 65 10368,'-2'-1'429,"1"0"0,-1-1 0,0 1 0,0 0 0,1 0 0,-1 0 0,0 0 0,0 0 0,0 1 0,0-1 0,0 1 0,0-1 0,0 1 0,0 0 0,-1 0 0,1-1 0,0 2 0,0-1 0,0 0 0,0 0 0,0 1 0,0-1 0,-4 2 0,4-1-344,0 0 0,-1 0 0,1 0 0,0 0 0,-1 0-1,1 1 1,0-1 0,0 1 0,0 0 0,1-1 0,-1 1 0,0 0 0,0 0 0,1 0 0,0 0-1,-1 0 1,1 1 0,0-1 0,-2 5 0,0 9-100,0 0 1,1 0-1,0 1 1,2-1-1,0 0 1,1 1-1,0-1 0,1 0 1,1 1-1,1-1 1,0 0-1,1-1 0,1 1 1,11 22-1,-10-26 8,1 0 0,0-1 0,1 0 0,0-1 0,1 1-1,10 8 1,-14-14 8,0-1 0,1 1 0,-1-1 0,1 0 0,0 0 0,0-1 0,0 0 0,0 0 0,0-1 0,1 0 0,-1 0 0,12 1 0,-14-3 98,0 0-1,0 0 1,0-1-1,0 0 1,0 0-1,0 0 1,0 0-1,0-1 1,0 0-1,-1 0 1,1 0 0,0 0-1,-1-1 1,0 0-1,0 0 1,0 0-1,6-6 1,-5 4 31,0 0 0,-1-1 0,0 1 1,0-1-1,-1 0 0,1 0 0,-1 0 0,0-1 1,-1 1-1,0-1 0,0 1 0,1-8 1,-1 3-20,0-1 0,-1 1 0,-1 0 0,-1-21 0,-1 25-92,1 0 1,-1 0-1,0-1 1,-1 2-1,1-1 1,-2 0-1,1 0 1,-7-9-1,-4-4-51,-1 2 0,0 0 0,-31-27 0,46 45 28,-79-65-1026,64 54-694,-1 1 0,0 0 0,-21-9 0,28 17-2621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1.4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13184,'2'88'10070,"6"-2"-7978,-4-60-2252,1-1-1,1-1 0,1 1 1,19 41-1,12 12-865,8 15-4614,-28-42-136,-9-26 1835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1.8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10368,'5'0'608,"-1"1"0,0-1 1,0 1-1,0 1 0,0-1 1,0 0-1,0 1 1,-1 0-1,1 0 0,0 0 1,-1 0-1,0 1 0,1-1 1,3 5-1,4 4 243,0 0 1,11 17-1,-11-13-556,0 1-1,-2 0 0,9 18 1,-8-14-166,-6-12-81,21 40 475,27 76-1,-34-72-252,17 89-1,-26-80-392,0 76 1,-10 6-1633,-8-71-2279,5-50-1765,-8 25 0,8-34 1325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2.28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6 141 9216,'-1'-1'557,"0"-1"0,1 0 1,-1 1-1,0-1 0,1 0 1,-1 1-1,1-1 0,0 0 1,0 1-1,-1-1 0,1 0 1,0 0-1,0 1 0,1-1 1,-1-2-1,1 0-180,0 1 0,0 0 0,1-1 0,-1 1 0,1 0 0,0 0 0,2-4 0,1 1-126,0 0 0,0 1 0,0-1 0,1 1 0,0 1 0,11-8 0,-3 3 337,25-10 0,-35 17-502,1 1 0,-1-1 0,0 1 0,1 0 0,-1 0 0,1 1 0,0-1 0,-1 1 0,1 0 1,8 1-1,-11 0-33,1 0 0,-1 0 0,1 0 0,-1 0 0,0 1 0,1-1 0,-1 1 0,0-1 0,0 1 0,0 0 0,0 0 0,0 0 0,-1 0 0,1 0 0,-1 1 0,1-1 0,-1 0 0,0 1 0,2 3 0,2 6 80,-1 0 1,5 20 0,-9-32-134,6 33 122,-2-1 0,2 37 1,-4-29-106,-1-28-19,0-1 0,1 0 0,0 1 1,1-1-1,0 0 0,7 16 0,-9-24-110,1 0-1,-1 0 1,1 0-1,0 0 1,0 0-1,0-1 1,1 1-1,-1-1 0,1 1 1,-1-1-1,1 0 1,0 0-1,0 0 1,0 0-1,0 0 1,0-1-1,0 0 1,1 1-1,-1-1 1,0 0-1,1 0 0,-1-1 1,0 1-1,1-1 1,4 0-1,23 0-4975,-17 0-319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2.94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64 7424,'-7'2'13892,"15"0"-8840,2-2-6514,38-2 1989,74-15 1,-62 8-794,-5-1-2131,-47 7 1138,0 1 0,0-1 0,-1 0-1,13-7 1,-6 2-3679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5.46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90 4 8320,'-6'-4'7191,"5"4"-6915,-13 0 2574,10 1-2933,1-1 180,0 0 0,0 1 0,1-1 0,-1 1 0,0 0 0,1 0 0,-1 0-1,1 0 1,-1 0 0,1 0 0,0 1 0,-1-1 0,1 1 0,0 0 0,0-1 0,0 1 0,0 0 0,0 0 0,1 1-1,-1-1 1,1 0 0,-1 1 0,1-1 0,0 0 0,0 1 0,0 0 0,0-1 0,-1 4 0,0 6-26,1 0 1,-1 1 0,2-1 0,1 13-1,-1-4-99,2 18 38,3 1 1,1-1-1,12 42 0,-14-64-13,9 29 6,1-2 0,3 1 1,1-2-1,2 0 0,2-2 1,2 0-1,39 50 0,-52-76-154,0-1-1,1 1 0,1-2 1,0 0-1,1 0 1,29 20-1,-42-33-41,0 0-1,0 1 1,-1-1-1,1 1 1,0-1-1,0 0 1,0 0-1,-1 1 1,1-1-1,0 0 1,0 0-1,0 0 1,0 0-1,-1 0 1,1 0 0,0 0-1,0 0 1,0-1-1,-1 1 1,1 0-1,0 0 1,0-1-1,0 1 1,1-1-1,-1 0-833,1-1 0,-1 1 0,1 0 0,-1-1 0,1 1 0,-1-1 0,0 0 0,1-1 0,2-6-2999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9.6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 33 6912,'-1'-5'876,"0"3"-357,0-1-1,1 0 0,-1 1 1,0-1-1,0 0 0,0 1 0,-1 0 1,-2-5-1,4 7-429,-1 0-1,1 0 1,0 0 0,-1 0-1,1 0 1,0 0 0,-1 0-1,1 0 1,0 0-1,0 0 1,-1 0 0,1 0-1,0 0 1,-1 0 0,1 1-1,0-1 1,-1 0 0,1 0-1,0 0 1,0 0 0,-1 1-1,1-1 1,0 0 0,0 0-1,-1 1 1,1-1 0,0 0-1,0 0 1,0 1 0,0-1-1,-1 0 1,1 0 0,0 1-1,0-1 1,0 0-1,0 1 1,0-1 0,0 0-1,0 1 1,-1 0-46,0 3 39,0-1-1,0 1 0,0 0 1,0-1-1,1 1 0,-1 0 1,1 0-1,0 0 0,0-1 1,1 1-1,-1 0 0,1 0 1,1 4-1,0 7 12,6 37-431,2-1-1,19 59 0,-5-41-3288,4-4-3634,-11-32 3907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5.80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 2 11392,'-1'-1'6096,"0"4"-3229,-2 7-2236,10 65-237,-5-60-345,26 157 237,-19-130-1302,2-1-1,17 42 1,-24-73-616,1 0 0,9 14 0,-5-8-2570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6.1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8832,'12'9'4816,"-11"-8"-4711,0-1 0,0 1 0,0-1-1,0 1 1,-1 0 0,1-1 0,0 1 0,0 0 0,-1 0 0,1 0-1,0 0 1,-1 0 0,1-1 0,0 3 0,2 2 368,1-1 0,0 1 0,0-1 0,0 0 1,6 4-1,-1 0-123,1 0 218,21 16 0,11 7-35,-35-24-431,6 4 109,-1 0-1,0 1 1,14 19-1,-3 5 101,-1 0 1,29 68-1,35 151-628,-60-143-6097,-21-92 1876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6.6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3 10496,'0'0'207,"0"0"1,0 0-1,-1-1 1,1 1-1,0 0 1,-1 0 0,1 0-1,-1 0 1,1-1-1,0 1 1,-1 0-1,1 0 1,-1 0-1,1 0 1,0 0 0,-1 0-1,1 0 1,-1 0-1,1 0 1,0 0-1,-1 0 1,1 0-1,-1 0 1,1 0 0,0 1-1,-1-1 1,1 0-1,0 0 1,-1 1-1,0-1 101,-1 1 0,1 0 0,0 0 0,0 0 0,0 0 0,1 0-1,-1 0 1,0 0 0,-1 2 0,1-2-230,1 0 0,-1 0 0,1 0 0,-1-1-1,1 1 1,0 0 0,-1 0 0,1 0 0,0 0 0,0 0 0,0 0 0,0 2 0,0-2-78,0-1 1,0 1 0,0-1 0,1 1 0,-1-1 0,0 1 0,0-1 0,0 0 0,1 1 0,-1-1 0,0 1 0,1-1 0,-1 0 0,0 1 0,0-1 0,1 0 0,-1 0 0,1 1 0,-1-1 0,0 0-1,1 0 1,-1 1 0,1-1 0,-1 0 0,1 0 0,-1 0 0,0 0 0,1 0 0,0 0 0,6 1 142,-1-1 0,1 0-1,0-1 1,-1 0 0,1 0 0,0 0 0,-1-1-1,0 0 1,1 0 0,6-4 0,32-9 782,-39 14-708,1-1 0,0 1-1,0 1 1,9-1 0,-14 2-124,0-1 1,1 0-1,-1 1 1,0-1-1,1 1 0,-1 0 1,0-1-1,0 1 1,0 0-1,0 0 0,0 1 1,0-1-1,0 0 1,0 1-1,0-1 0,3 4 1,-3-1-17,0-1-1,1 1 1,-1-1 0,0 1 0,0 0-1,-1 0 1,1 0 0,-1 0 0,0 0 0,0 0-1,0 0 1,-1 0 0,1 6 0,-2 7-33,1-1 1,-5 20-1,1 5-4,3-22-72,0 1 0,2-1 1,0 1-1,5 21 0,-5-33 17,1 0 0,0 0 0,1-1 0,0 0 0,0 1 0,0-1 0,1 0 1,0 0-1,1-1 0,-1 1 0,1-1 0,1 0 0,6 6 0,-6-7-229,0 0 1,0 0 0,14 7-1,-16-11-414,0 1-1,0 0 0,1-1 1,-1 0-1,0 0 1,1 0-1,-1-1 0,8 1 1,4-1-2393,-1 0-1919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7.1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1 129 9344,'0'12'8095,"8"-16"-5887,7-6-1451,0 0 0,-1-1 0,23-22 0,-23 20-885,0 0 1,29-19 0,-39 29-375,0 1 1,0 0 0,0 0 0,7-2 0,-10 4 117,0 0 0,1-1 1,-1 1-1,0 0 0,0 0 1,1 0-1,-1 0 1,0 0-1,0 0 0,1 0 1,-1 1-1,2 0 1,6 2-4113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17.5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52 9216,'0'0'162,"0"0"1,0 1-1,0-1 1,0 1 0,0-1-1,0 0 1,0 1-1,0-1 1,0 0-1,1 1 1,-1-1 0,0 0-1,0 1 1,0-1-1,1 0 1,-1 1-1,0-1 1,0 0-1,1 0 1,-1 1 0,0-1-1,1 0 1,-1 0-1,0 0 1,1 1-1,-1-1 1,0 0 0,1 0-1,15 1 3224,21-8-101,-29 5-3092,32-7-1049,67-7 0,-97 15-1130,1-2 0,0 1 0,-1-1 0,14-6 0,-1 1-1854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20.95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155 278 9600,'-6'0'2172,"-15"-1"3266,19 1-5274,1-1 0,-1 1-1,0-1 1,0 1 0,0-1 0,0 0 0,0 0 0,1 0-1,-1 0 1,0 0 0,1 0 0,-1 0 0,-2-3-1,3 3-77,0 0-1,0 1 0,0-1 1,1 0-1,-1 1 0,-1-1 1,1 1-1,0-1 0,0 1 1,0-1-1,0 1 0,0 0 1,0 0-1,0-1 0,-1 1 1,1 0-1,0 0 0,0 0 1,0 0-1,0 0 0,-1 0 0,1 1 1,0-1-1,0 0 0,0 1 1,0-1-1,0 1 0,0-1 1,0 1-1,0-1 0,0 1 1,0 0-1,0-1 0,0 1 1,-1 1-1,-2 2-93,0 0 0,0 0 0,0 0 0,1 1 0,-6 9 0,5-6 2,0 1-1,1 0 1,0 1-1,0-1 0,-1 11 1,-5 46-77,9-61 83,-2 18-10,1-1 1,1 1 0,1 0 0,2-1 0,0 1-1,1-1 1,1 0 0,9 24 0,-8-30-28,0-2 0,1 1-1,0-1 1,1 0 0,1-1 0,0 0 0,1 0 0,0-1 0,1 0 0,0-1 0,1 0-1,16 11 1,-21-17 25,0-1 0,0 0 0,1-1 0,-1 1 1,1-1-1,0-1 0,0 0 0,0 0 0,0 0 0,16 0 0,-19-1 62,0-1 1,0-1-1,-1 1 1,1-1-1,0 0 0,0 0 1,-1 0-1,1-1 1,-1 1-1,1-1 1,-1 0-1,0-1 1,0 1-1,0-1 1,0 0-1,0 0 0,0 0 1,-1 0-1,1 0 1,3-6-1,2-4 137,-2 0-1,1 0 1,-2-1-1,0 0 1,0 0-1,-1 0 1,-1-1-1,-1 0 1,0 1-1,1-22 1,-1 4-65,-3 0 0,-1 0 0,-1 0 0,-6-33 0,-1 27-98,-1 1 1,-27-61 0,23 66-189,-1 0-1,-2 2 1,-1 0-1,-2 1 0,-1 0 1,-39-41-1,55 65 68,0 0-78,0 0 0,-12-9 1,16 13 72,0 0 1,-1 0-1,1 0 1,-1 0-1,1 1 1,-1-1-1,1 1 1,-1-1-1,1 1 1,-1-1 0,1 1-1,-1 0 1,1 0-1,-1 0 1,0 0-1,1 0 1,-1 0-1,-2 1 1,3-1-5,0 1 0,0-1 0,0 1 0,0-1 0,1 1 1,-1-1-1,0 1 0,0 0 0,1-1 0,-1 1 0,0 0 0,1 0 0,-1 0 0,0 0 0,1-1 1,-1 1-1,1 0 0,0 0 0,-1 0 0,1 0 0,0 0 0,-1 0 0,1 0 0,0 0 0,0 0 0,0 0 1,0 0-1,0 0 0,0 0 0,0 0 0,1 2 0,-1 2-769,1 1 0,1-1-1,-1 1 1,5 10 0,3 5-3306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21.52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46 67 10112,'-1'-3'764,"-4"-13"2253,5 15-2853,0 0 1,0 1-1,0-1 0,-1 1 0,1-1 1,0 1-1,-1-1 0,1 1 1,-1-1-1,1 1 0,0 0 1,-1-1-1,1 1 0,-1-1 0,1 1 1,-1 0-1,1 0 0,-1-1 1,1 1-1,-1 0 0,0 0 1,1-1-1,-1 1 0,1 0 0,-2 0 1270,-3 12-1023,5-7-433,0 0 0,1 0 1,-1 0-1,2 5 1,-1-10 24,-1 1 1,0 0 0,0 0 0,0 0-1,1 0 1,-1 0 0,1 0 0,-1-1 0,0 1-1,1 0 1,-1 0 0,1-1 0,0 1-1,-1 0 1,1-1 0,0 1 0,-1 0 0,1-1-1,0 1 1,0-1 0,-1 1 0,1-1 0,0 0-1,0 1 1,0-1 0,0 0 0,0 1-1,-1-1 1,3 0 0,-3 0 63,1 0-1,0-1 1,-1 1 0,1 0-1,-1-1 1,1 1 0,-1-1-1,1 1 1,-1-1 0,1 1 0,-1-1-1,1 1 1,-1-1 0,0 1-1,1-1 1,-1 1 0,0-1-1,1 0 1,-1 1 0,0-1-1,0 0 1,1 1 0,-1-1-1,0 0 1,0 1 0,0-1-1,0 0 1,0 1 0,0-1-1,0 0 1,-1 0 0,0-25 1591,0 21-1356,0 0 0,-1 0 0,1 0 0,-5-7 0,5 10-280,1 1 0,-1 0 0,1 0 0,-1-1 0,0 1 0,0 0 0,0 0 0,0 0 0,1 0 0,-1 0 0,-1 0 0,1 0 0,0 0 0,0 0 0,0 0 0,0 1 0,-1-1 0,1 1 0,0-1 1,-1 1-1,-1-1 0,2 1-135,0 0 1,0 0 0,0 1-1,0-1 1,0 1 0,1-1 0,-1 1-1,0-1 1,0 1 0,1-1-1,-1 1 1,0 0 0,1-1-1,-1 1 1,0 0 0,1 0 0,-1-1-1,1 1 1,-1 0 0,1 0-1,0 0 1,-1 0 0,1 0 0,0 0-1,0-1 1,-1 1 0,1 1-1,-1 14-4173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22.68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77 63 8576,'-3'1'531,"1"0"0,0-1 0,0 1 0,-1 0 0,1 0 0,0 0 1,0 1-1,0-1 0,0 0 0,0 1 0,0-1 0,1 1 0,-1 0 0,-5 5 3644,2-11-3220,5-51 218,-4 31 283,4 24-1445,0 0 1,0-1-1,0 1 1,0 0-1,0 0 0,0 0 1,0 0-1,0 0 1,0 0-1,0 0 0,0 0 1,0 0-1,0 0 1,0 0-1,0-1 1,0 1-1,0 0 0,0 0 1,0 0-1,0 0 1,0 0-1,0 0 0,0 0 1,0 0-1,0 0 1,0 0-1,0 0 0,0-1 1,0 1-1,0 0 1,0 0-1,0 0 0,0 0 1,0 0-1,0 0 1,0 0-1,0 0 1,0 0-1,-1 0 0,1 0 1,0 0-1,0 0 1,0 0-1,0 0 0,0 0 1,0 0-1,0 0 1,0 0-1,0 0 0,0 0 1,0 0-1,-1 0 1,1 0-1,0 0 0,0 0 1,0 0-1,0 0 1,-4 5 443,-4 10-303,3 6-168,1 1 0,-3 42 0,5 46-135,2-70-124,2 29-64,3 0 1,3-1 0,3 0 0,27 93 0,-32-142 296,0 0 0,1 0 0,1 0 0,1-1-1,1 0 1,0-1 0,14 17 0,-19-27 41,2 0-1,-1 0 1,1-1-1,0 0 1,0 0 0,0 0-1,1-1 1,0 0-1,0-1 1,0 0-1,1 0 1,0-1-1,-1 0 1,1 0 0,0-1-1,0 0 1,15 0-1,-18-1 8,0-1 1,1 0-1,-1 0 0,0-1 0,0 0 0,0 0 0,1-1 0,-1 1 0,0-1 0,-1 0 0,1-1 0,0 0 1,-1 0-1,1 0 0,-1 0 0,0-1 0,0 0 0,0 0 0,-1 0 0,1-1 0,-1 1 0,0-1 1,-1 0-1,1 0 0,-1-1 0,0 1 0,3-8 0,3-6 100,-2 0 1,0-1-1,-2 0 1,0 0-1,-1 0 1,0-1-1,-2 0 0,-1 1 1,0-1-1,-2 0 1,0 0-1,-2 1 1,0-1-1,-1 1 0,-1 0 1,-1 0-1,0 0 1,-2 1-1,0 0 1,-1 0-1,-1 1 0,-24-33 1,-34-31-358,-112-108 1,73 95-2849,106 95 2846,0-1 0,0 0 0,0 0 0,0 1 0,0-1 0,-1 0 0,1 1-1,0-1 1,0 1 0,-1 0 0,-1-1 0,10 11-5360,8-1 2221,10 2-144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24.09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109 139 9472,'-2'-2'653,"0"1"0,1-1 0,-1 0-1,0 0 1,0 1 0,0-1 0,0 1 0,0 0 0,-1 0 0,1 0 0,-4-2 0,5 3-560,0 0 1,-1 0-1,1 0 0,0-1 1,0 1-1,0 1 0,-1-1 0,1 0 1,0 0-1,0 0 0,-1 1 1,1-1-1,0 0 0,0 1 0,0-1 1,0 1-1,0 0 0,0-1 1,0 1-1,0 0 0,0 0 1,0-1-1,0 1 0,0 0 0,0 0 1,1 0-1,-2 1 0,-3 6-26,1-1 0,0 1 0,0-1 0,1 1 0,-1 1 0,2-1 0,-3 10 0,-8 63-17,13-80-49,-4 35-4,3-1-1,0 1 1,3 0 0,0 0-1,3 0 1,1-1 0,16 53-1,-19-77-8,1-1 0,0 1 0,1-1 0,0 0 0,1-1 0,0 0 0,0 1 0,14 13 0,-15-18 10,0 0 0,1-1-1,0 1 1,-1-1-1,1-1 1,1 1 0,-1-1-1,0 0 1,1 0-1,0-1 1,-1 0 0,1 0-1,0-1 1,13 2-1,-13-3 55,0 1 0,1-1 0,-1-1-1,0 1 1,1-2 0,-1 1 0,0 0 0,0-1-1,11-5 1,-14 5 62,0 0 1,0 0-1,-1 0 0,1-1 1,-1 0-1,0 1 0,0-1 1,0-1-1,0 1 1,0 0-1,-1-1 0,1 1 1,-1-1-1,0 0 0,0 1 1,0-1-1,2-9 0,-1 2 56,0-1 0,-1-1 0,-1 1 0,1-23-1,-8-48 280,5 81-440,-3-27 72,-1 0 0,-2 0 0,-1 1 0,-2-1 0,0 2 0,-2 0 0,-1 0 1,-20-30-1,-2 4-1555,-3 0 1,-75-77-1,111 127 1026,-5-4-1707,7 7 2055,0 0 0,0 0 0,0-1-1,0 1 1,0 0 0,0 0-1,0 0 1,0 0 0,0 0 0,0-1-1,0 1 1,0 0 0,1 0-1,-1 0 1,0 0 0,0 0 0,0-1-1,0 1 1,0 0 0,0 0 0,0 0-1,1-1-1102,0 1 1103,-1 0-1,0 0 1,0 0 0,0 0 0,0 0-1,0 0 1,1 0 0,-1 0 0,0 0-1,0 0 1,0 0 0,0 0-1,0 0 1,1 0 0,-1 0 0,0 0-1,0 0 1,0 0 0,0 0 0,0 0-1,1 0 1,11 0-3985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24.46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7 10880,'0'-7'8614,"0"19"-5388,0 0-3797,1 28 784,2-1 0,1 0 1,2 0-1,16 54 0,4 5-269,-6-19-118,54 137-1,37 6-3692,-93-189 2267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30.2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70 27 7552,'-2'-4'1166,"1"2"-957,1 1 0,-1 0-1,1-1 1,-1 1 0,1 0 0,-1 0 0,0-1 0,1 1 0,-1 0 0,0 0 0,0 0-1,0 0 1,0 0 0,0 0 0,0 0 0,0 0 0,0 1 0,-1-1 0,-1-1 0,2 3-142,0-1 0,0 0 1,1 1-1,-1-1 0,0 0 1,0 1-1,0-1 0,1 1 1,-1 0-1,0-1 0,1 1 1,-1-1-1,0 1 0,1 0 1,-1 0-1,1-1 0,-1 1 1,1 0-1,0 0 0,-1 0 1,1 0-1,-8 20 187,7-20-224,-6 24 146,1 0 0,1 1 0,-2 41 0,6 77 197,27 164 59,-17-243-234,32 110 0,34 49-130,-45-140-63,4-2 1,59 103-1,-87-175-57,0-1 0,0 0 1,1 0-1,1 0 0,-1-1 0,1 0 0,16 11 0,-21-16-182,0-1-1,0-1 1,0 1-1,0 0 1,1-1-1,-1 0 1,0 1-1,1-1 1,-1-1-1,1 1 1,0 0-1,-1-1 1,1 0-1,-1 0 1,1 0-1,0 0 1,-1 0-1,1-1 1,-1 0-1,1 0 1,-1 0-1,1 0 1,-1 0-1,0-1 0,1 1 1,-1-1-1,0 0 1,5-3-1,21-23-4111,2-4 1178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30.2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17 103 7168,'0'-12'12506,"-8"20"-11018,-1-4 5,14-13-1407,2 0 11,0 0 0,1 1 0,0 0 1,1 1-1,0 0 0,0 0 0,0 1 0,1 0 1,0 0-1,0 1 0,0 1 0,22-7 1,-30 10-72,-1 1 0,1 0 1,-1 0-1,1 0 1,0 0-1,-1 0 0,1 1 1,0-1-1,-1 0 1,1 1-1,-1-1 0,1 1 1,-1 0-1,1-1 1,-1 1-1,1 0 0,-1 0 1,0 0-1,0 0 1,1 0-1,-1 0 0,0 0 1,0 0-1,0 1 1,0-1-1,0 0 0,0 1 1,0-1-1,-1 1 1,2 1-1,0 3 54,1-1 1,-1 1-1,0 0 1,-1-1-1,1 1 0,0 11 1,-1 46 54,-2 0 1,-16 98-1,8-85-77,6-48-76,-6 87-343,6-78 354,2-29-36,0 0-1,0 1 1,1-1 0,0 0 0,2 13 0,-2-21 39,0 1 0,0-1 0,1 1 1,-1-1-1,0 1 0,0-1 0,0 1 1,1-1-1,-1 1 0,0-1 0,0 1 0,1-1 1,-1 1-1,1-1 0,-1 0 0,0 1 1,1-1-1,-1 1 0,1-1 0,-1 0 1,1 0-1,-1 1 0,1-1 0,-1 0 1,1 0-1,-1 1 0,1-1 0,-1 0 1,1 0-1,-1 0 0,1 0 0,-1 0 1,1 0-1,-1 0 0,1 0 0,0 0 1,0 0-1,23-9-75,-20 7 66,45-20 40,0 3-1,83-22 1,-59 20-1725,-31 8-1737,1 3-3570,-25 6 2637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8:31.8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683 1499 8320,'-5'-51'3978,"2"31"-2708,2 19-994,1 0 1,0 0 0,0 0 0,-1 0-1,1 0 1,-1 0 0,1 0 0,-1 0-1,1 0 1,-1 0 0,0 0 0,0 0-1,1 0 1,-1 0 0,0 0-1,-1 0 1,2 1-182,0-1-1,-1 1 1,1 0 0,0-1-1,-1 1 1,1 0 0,-1 0-1,1-1 1,0 1 0,-1 0-1,1 0 1,-1 0-1,1 0 1,-1 0 0,1 0-1,-1 0 1,1-1 0,0 1-1,-1 0 1,1 1 0,-1-1-1,1 0 1,-1 0-1,1 0 1,-1 0 0,1 0-1,-1 0 1,0 7 209,10 100-53,75 270-166,0-71-21,10 62 363,19 155 751,-75-308-671,39 179 42,-44-279-514,-26-95 20,1 0 1,1 0-1,15 25 0,-18-37-27,0 0 1,1 0-1,0 0 0,1-1 0,-1 0 0,2-1 0,-1 0 1,0 0-1,1 0 0,0-1 0,0-1 0,1 1 1,15 3-1,8 2 14,2-1 1,56 6 0,-25-8 16,0-3 0,109-8 0,132-37-81,140-66 93,-323 74-57,541-128-185,-356 95-70,69-15-147,348-89-444,-583 134 932,274-51-429,-395 83 360,-15 2 74,1 1 0,13-1 0,-31-8-487,7 7 348,-5-8 21,1 1-1,0-1 1,1 0-1,0-1 0,1 0 1,0 0-1,-3-13 1,-2-2-23,10 25 34,-45-133-60,-21-165 87,-3-10-18,-49-134-39,23 53-24,-90-342-570,154 623 531,-46-155-26,51 190 162,-50-104 0,68 164 24,-1-1-1,0 1 1,-1 1-1,-1 0 1,0 0 0,0 1-1,-28-23 1,33 31-54,0 1 1,-1-1-1,1 1 1,-1 1-1,0-1 1,-1 1-1,1 0 1,0 1-1,-1-1 1,0 2-1,1-1 1,-1 1-1,0 0 1,0 0-1,0 1 1,0 0-1,1 1 1,-1 0-1,-15 3 1,-397 148 868,318-114-575,-109 25 0,-110 11-33,256-60-247,-173 37-9,130-30-47,-643 142-781,257-29-381,97-25-451,0-12-1198,-177 48-6577,386-85 5611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17.9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403 555 7168,'-2'0'2698,"2"1"-2648,-3-10 5852,-4 5-4308,7 4-1562,-1 0-1,1 0 0,0-1 1,0 1-1,0 0 1,0 0-1,-1 0 1,1-1-1,0 1 0,0 0 1,-1 0-1,1 0 1,0 0-1,0 0 1,0 0-1,-1-1 0,1 1 1,0 0-1,-1 0 1,1 0-1,0 0 0,0 0 1,-1 0-1,1 0 1,0 0-1,0 0 1,-1 0-1,1 0 0,0 0 1,0 0-1,-1 1 1,1-1-1,0 0 0,0 0 1,-1 0-1,1 0 1,0 0-1,0 0 1,-1 1-1,1-1 0,0 0 1,0 0-1,0 0 1,-1 1-1,0 0 66,1-1 0,-1 1-1,0 0 1,0-1 0,0 1-1,0 0 1,0-1 0,0 1-1,-1-1 1,1 0 0,0 1 0,0-1-1,0 0 1,0 0 0,0 1-1,-1-1 1,1 0 0,-1-1-1,-24-4 452,22 3-455,1 1 0,-1 0 0,0 1 0,1-1 0,-1 0 0,0 1 0,1 0-1,-6 0 1,-31 4 344,31-4-430,-1 1 0,1 0 1,0 1-1,-1 0 0,-15 5 0,16-3-55,-1 1-1,1-1 0,1 2 0,-1-1 0,1 1 1,0 1-1,0-1 0,1 1 0,0 1 1,-12 15-1,11-11 41,0 1 0,1 0 0,0 0 0,1 1 0,1 0 0,-7 26 0,3 1-74,1 1-1,3 0 0,0 78 1,5-114 84,0-1 1,0 1 0,1-1-1,-1 0 1,1 1 0,1-1-1,-1 0 1,1 0 0,0 0-1,0 0 1,0 0 0,1 0-1,0-1 1,0 1 0,0-1-1,0 1 1,1-1 0,-1 0-1,1-1 1,0 1 0,1-1-1,-1 1 1,0-1 0,1-1-1,0 1 1,0-1 0,5 3-1,0-1 83,0-1 1,0 0-1,0-1 0,0 0 0,1 0 0,-1-1 0,0-1 0,21-1 0,-23 1-31,-1-2 0,1 1 0,-1-1 0,1 0 0,-1 0 0,0-1 0,0 0-1,0 0 1,0-1 0,-1 0 0,1 0 0,8-8 0,-12 10-34,-1 0 0,0 0 0,0-1-1,0 1 1,0-1 0,-1 0 0,1 1 0,-1-1 0,1 0 0,-1 0-1,0 0 1,1-5 0,2-4 21,2-8 10,0 0 0,-1 0 1,-1-1-1,3-40 1,-6 28 11,-2 0 1,-6-45 0,-4 26-95,-2 2 0,-27-72 0,15 53 22,12 27-39,-12-32-144,-55-120 0,59 150 44,14 28 101,-1 0 0,0 0 0,-16-22 0,20 32 6,-5-9-88,8 14 122,1 1-1,0 0 1,0-1 0,-1 1-1,1 0 1,0-1 0,0 1-1,-1-1 1,1 1 0,0 0-1,-1 0 1,1-1-1,0 1 1,-1 0 0,1 0-1,-1-1 1,1 1 0,-1 0-1,1 0 1,0 0 0,-1 0-1,1 0 1,-1-1 0,0 2 1,1 0 1,-1-1 0,1 1-1,-1 0 1,1-1 0,-1 1 0,1 0-1,0 0 1,-1-1 0,1 1-1,0 0 1,0 0 0,-1 0-1,1-1 1,0 1 0,0 0 0,0 0-1,0 0 1,0 0 0,0 0-1,0-1 1,1 1 0,-1 1-1,0 4-16,1 26 0,2 0-1,1 0 0,1 0 1,14 48-1,-2-29 21,46 97 0,-28-78 35,50 103-71,-58-115 77,3-2 0,63 90 0,-22-45-236,-62-87-8,3 4-835,-11-17 765,-1 0 1,1 0-1,0-1 1,-1 1-1,1 0 1,0-1-1,0 1 1,0-1-1,0 1 0,-1-1 1,1 1-1,0-1 1,0 0-1,0 1 1,0-1-1,0 0 1,2 0-1,3-3-4795,0-10 2369,-5 9 1182,8-12-2641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19.1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0 380 9984,'0'-1'227,"0"0"0,0 0 0,1 0 0,-1 0 0,0 0 0,0 0 0,1 0 0,-1 0 0,1 1 0,-1-1 0,1 0 0,-1 0 0,1 0 0,-1 1 0,1-1 1,-1 0-1,1 1 0,0-1 0,0 0 0,-1 1 0,1-1 0,0 1 0,0-1 0,0 1 0,1-1 0,27-7 986,-21 7-676,207-48 3175,-212 49-3695,255-68 1347,254-83-260,-430 130-1094,99-21 74,-141 34-629,1 2 0,57 0 0,-86 6 145,-1 1 1,1 0 0,-1 0 0,16 5 0,-22-5 2,-1 1 1,1-1 0,0 1 0,-1 1 0,0-1-1,1 0 1,-1 1 0,0 0 0,0 0 0,-1 0 0,1 0-1,4 6 1,2 4-3902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19.9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325 485 7680,'-3'-13'1974,"2"7"-1494,0 0-1,0 1 0,-1-1 0,0 1 1,0-1-1,0 1 0,-1 0 0,-3-6 1,-7-10 1315,9 15-1455,1 1 0,-1-1 0,0 1-1,0 0 1,-6-5 0,4 5-114,0 0 0,0 0-1,0 1 1,-1 0 0,0 0 0,0 0 0,0 1-1,0 0 1,-1 1 0,1 0 0,-1 0-1,1 0 1,-1 1 0,-13-1 0,17 3-200,0-1 1,0 1-1,1 0 0,-1-1 1,0 2-1,1-1 1,-1 0-1,0 1 1,1 0-1,0 0 1,-1 0-1,1 0 0,0 0 1,0 1-1,0-1 1,-4 6-1,1-1-43,0 0 0,1 1 0,-1 0 0,1 0 0,-6 14-1,4-6-19,0 1-1,1 0 0,1 0 0,1 0 0,0 1 1,1 0-1,-1 26 0,4-38 27,1 0 0,-1 0 1,1 0-1,0 0 0,0 0 0,1 0 0,0 0 0,0-1 1,0 1-1,1-1 0,4 7 0,-4-8-1,0 0 1,1 0-1,-1 0 0,1-1 1,0 1-1,0-1 0,1 0 0,-1 0 1,1 0-1,-1-1 0,1 0 1,0 1-1,0-2 0,9 3 0,-5-2 46,0 0-1,0-1 1,0-1-1,0 0 1,1 0-1,-1 0 0,0-1 1,0-1-1,0 1 1,0-2-1,15-4 1,-19 5 21,1 0 1,-1-1 0,1 1-1,-1-1 1,0 0 0,0-1-1,0 1 1,-1-1 0,1 0-1,-1 0 1,0-1 0,0 1-1,0-1 1,0 0 0,-1 0-1,0 0 1,0 0 0,-1 0-1,4-10 1,-1-8-19,-1-1 1,-1 0-1,-1 0 0,-1 0 1,-1 0-1,-5-34 0,3 45-42,-1 0-1,0 0 0,-1 0 0,0 0 1,-1 1-1,-12-22 0,-47-65 65,42 67-35,-82-104 312,93 122-368,9 19-270,3 5 257,5 3 50,1 0 0,0-1 0,1 0-1,0 0 1,1-1 0,12 12-1,1 2 70,107 149 59,22 24-42,-129-173-608,1-1-1,2 0 1,36 27 0,-58-49 254,1 0 1,0 0-1,1 0 1,-1 0 0,0 0-1,7 1 1,-10-3 78,1 1 0,-1-1 1,1 0-1,-1 0 0,1 1 1,-1-1-1,1 0 0,-1 0 1,1-1-1,0 1 0,-1 0 1,0 0-1,1-1 0,-1 1 1,1-1-1,-1 1 0,1-1 1,-1 0-1,0 1 0,1-1 1,-1 0-1,0 0 0,2-1 1,6-12-3945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21.1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30 9344,'-10'16'10450,"20"-19"-9445,-4 2-736,0 0 0,-1 1 0,1 0-1,0 0 1,9 2 0,-8-1-113,0 0 1,1 0-1,-1-1 0,8-1 1,164-26 451,-130 19-564,-30 4-1059,34-2 0,-45 6 44,0 0 1,0 1 0,0 0 0,9 2 0,5 2-4155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21.5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12 9472,'-9'47'3584,"9"-35"-2784,5 0 416,-1-8 32,1-1 31,-1 6 97,8-9-192,15 0-64,9-9-640,5 2-224,4-1-32,3-4-128,-8 5 0,-8-2-800,8 1-416,13-4-704,1 0-288,3-3-3039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21.9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41 215 8320,'-8'-5'1964,"6"4"-1559,0 0 0,0 0 0,1 0 1,-1 0-1,0 0 0,0 0 0,0 1 0,0-1 1,0 0-1,0 1 0,0 0 0,-3-1 1,5 1-372,0 0 1,-1 0 0,1 0-1,0 0 1,0 0 0,0 0-1,0 0 1,-1 0 0,1 0-1,0 0 1,0 0 0,0 0 0,0 0-1,-1 0 1,1 0 0,0 0-1,0-1 1,0 1 0,0 0-1,0 0 1,0 0 0,-1 0-1,1 0 1,0-1 0,0 1 0,0 0-1,0 0 1,0 0 0,0 0-1,0 0 1,0-1 0,0 1-1,0 0 1,0 0 0,0 0 0,0-1-1,1-8 604,7-9 16,-5 14-527,0 1-1,0-1 0,0 1 0,0-1 0,1 1 0,-1 0 0,1 0 0,0 0 1,6-2-1,4-3 251,21-7 1,-1 1 133,13-10 127,-25 11-290,0 2-1,2 0 0,42-12 0,-47 18-136,-1 2-1,1 0 1,30 0-1,-39 3-91,0 0 1,0 1-1,0 0 0,0 1 0,0 0 0,0 0 0,-1 1 0,15 6 1,-20-7-67,0 1 1,0 0 0,-1 0 0,1 0 0,0 0-1,-1 1 1,0-1 0,0 1 0,0 0 0,0 0 0,-1 0-1,1 0 1,-1 0 0,0 0 0,0 1 0,-1-1-1,1 1 1,0 7 0,2 6-9,-2 1 1,0-1-1,-2 24 1,0-37-34,0 23 20,-2 1 0,-1-1 1,-2 0-1,-10 38 0,6-29 25,-11 49 78,-28 121-62,8-13-89,31-153-81,2 1 0,1 1-1,1 52 1,4-91 104,1 0 0,0 0 1,0-1-1,1 1 0,-1 0 1,1 0-1,0-1 0,0 1 1,0 0-1,0-1 0,1 1 0,-1-1 1,1 0-1,0 1 0,0-1 1,0 0-1,1 0 0,4 5 1,-2-4 55,1-1 1,0 0-1,0 0 1,0 0 0,0-1-1,1 0 1,-1 0 0,0 0-1,1-1 1,12 1 0,7-1 154,37-3-1,-45 1-147,430-30 788,-336 30-1955,-65 2-7917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22.5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254 46 8320,'-5'-25'5306,"-4"7"865,9 18-6104,-1 0 1,1-1-1,0 1 1,0 0-1,0 0 1,-1 0-1,1 0 1,0-1-1,0 1 0,-1 0 1,1 0-1,0 0 1,0 0-1,-1 0 1,1 0-1,0-1 1,0 1-1,-1 0 1,1 0-1,0 0 1,-1 0-1,1 0 1,0 0-1,0 0 1,-1 0-1,1 0 1,0 0-1,-1 1 1,1-1-1,0 0 0,0 0 1,-1 0-1,1 0 1,0 0-1,0 0 1,-1 1-1,1-1 1,0 0-1,0 0 1,0 0-1,-1 1 1,1-1-1,0 0 1,0 0-1,0 1 1,-11 13 721,1 7-535,2 1 1,0 0-1,-6 33 1,1-9-100,-97 391 37,94-366-261,-2 1-763,-2 7-3669,19-71 2901,1-28-13765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22.8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5 10368,'-5'-4'7626,"11"12"-5039,13 11-1146,1-1 1,42 31 0,-28-26-1173,-2 3 1,-1 0-1,-1 2 0,-1 1 1,44 59-1,-10-8-315,4-3-1,117 105 1,-155-155-701,21 16-3001,-45-39 2407,-1-1 0,1 0 0,1 0 0,8 3 1,-14-5 1119,1-1 1,-1 0-1,1 0 1,-1 0-1,1 0 1,-1 1-1,1-1 1,-1 0 0,1 0-1,-1 0 1,1 0-1,-1 0 1,1 0-1,0 0 1,-1-1 0,1 1-1,-1 0 1,0 0-1,1 0 1,0-1-1,1-7-4029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30.5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50 1 8576,'2'53'7057,"4"6"-5318,4 76-1938,-37 410 145,16-423-984,-5 40-2377,15-155 3014,0-4 70,1 0 0,-1 0 0,1 0-1,-1 0 1,0 0 0,0-1 0,-2 5 0,-2 1-2469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1.9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62 32 8448,'-1'-3'379,"0"1"0,0-1-1,0 1 1,0-1 0,-1 1 0,1-1 0,-1 1 0,-2-3 0,3 4-90,-1 1 1,1-1-1,0 0 1,-1 0-1,1 1 1,-1-1-1,0 1 1,1-1 0,-1 1-1,1 0 1,-1-1-1,0 1 1,1 0-1,-1 0 1,-2 0-1,4 0-207,-1 0-1,1 0 1,-1 0-1,1 0 0,-1 0 1,1 1-1,-1-1 1,1 0-1,-1 0 1,1 0-1,-1 0 1,1 1-1,-1-1 1,1 0-1,-1 0 1,1 1-1,0-1 0,-1 0 1,1 1-1,-1-1 1,1 0-1,0 1 1,-1 0-1,-5 5 1276,2-7-82,8 3-1142,-2 1-49,0 0 0,0-1 0,0 1 0,0 0 0,0 0 1,-1 0-1,0 0 0,2 6 0,8 15 428,12 17-268,1-1 0,2-1 0,38 42 0,-49-67-351,1 0 0,0-1 0,1-1 0,21 11-1,-3 0-3409,-20-15-2531,-7-4 534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2.3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 0 11264,'-2'0'1438,"-7"2"5266,8-1-6577,0 0 1,1-1 0,-1 1 0,0 0-1,1 0 1,-1 0 0,1 0-1,0 0 1,-1 0 0,1 0 0,-1 0-1,1 1 1,-4 13 133,0 1-1,1 0 1,-1 31-1,4 51-193,1-42 51,17 338-212,18-135-6703,-27-217 3357,0-12-618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2.7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88 0 9472,'-8'16'6477,"-7"13"-4213,7 8-1251,1 1 1,-2 60 0,1-16-685,-16 128-1150,23-184-592,2-23 884,-1 1 1,0 0-1,0-1 1,-1 1-1,1-1 1,-1 1 0,0-1-1,0 1 1,0-1-1,0 0 1,-2 4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3.1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9728,'0'0'406,"0"1"1,0 0-1,0 0 1,1 0 0,-1-1-1,0 1 1,1 0-1,-1 0 1,0-1 0,1 1-1,-1 0 1,1-1-1,-1 1 1,1 0 0,18 15 2765,-12-11-2764,37 27 1368,-22-16-1411,29 25 1,-5 7-162,62 84 0,-72-85-420,-9-13-96,-3-2-1222,1-1 0,1-1 0,52 45 0,-29-39-1634,-1 0-906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4.6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404 915 7552,'1'-2'826,"0"-1"0,0 1 0,0-1-1,-1 1 1,1-1 0,-1 1 0,1-1 0,-1 1 0,0-1 0,0 1 0,-1-5 0,1-2 942,-9-6 1715,8 14-3403,0 0 0,0 0-1,-1 0 1,1 0 0,0 0 0,0 0-1,-1 1 1,1-1 0,-1 0 0,1 1 0,0-1-1,-1 1 1,1 0 0,-1-1 0,-1 1-1,-24-2 343,24 2-355,-15 1-65,0-1 0,0 2-1,1 1 1,-1 0-1,1 1 1,0 0 0,0 2-1,0 0 1,1 1 0,0 1-1,0 0 1,-15 11 0,22-12-14,1 0 1,0 1-1,0 0 1,1 0 0,0 1-1,0 0 1,1 0 0,0 0-1,1 1 1,0 0 0,0 0-1,1 0 1,0 0 0,-2 13-1,1 2-2,1 0 0,0 0-1,2 0 1,1 1 0,3 25 0,-2-41 9,1 0 1,0 0-1,0 0 1,1 0-1,1-1 1,0 1-1,0-1 0,1 1 1,0-1-1,0 0 1,1 0-1,1-1 1,-1 0-1,1 0 1,1 0-1,-1 0 1,1-1-1,1 0 1,-1-1-1,1 0 1,0 0-1,1 0 1,-1-1-1,1-1 1,10 5-1,-8-4 44,1-1 0,0 0-1,0 0 1,17 2 0,-22-6-11,-1 1 1,1-1 0,0 0-1,-1 0 1,1-1 0,0 0-1,-1 0 1,1-1 0,11-4-1,-13 4-2,-1 0 0,0-1 0,0 1-1,-1-1 1,1 0 0,0 0 0,-1-1 0,0 1-1,0-1 1,0 0 0,0 1 0,0-1 0,-1-1-1,4-7 1,1-5 45,-1-1 0,6-23 1,-10 34-65,1-3-4,7-29 0,-1-1-1,5-53 1,-4-165 61,-11 181-248,-18-130 0,-69-283-675,83 471 863,-17-63-173,18 75 75,1 9-19,1 18-75,6 52 203,21 114-1,-23-174-21,39 215 124,-27-151-42,-10-54-55,58 283 328,-12-120-167,-35-138 6,41 81-1,-43-102-362,32 55 283,-37-70-1352,0 0 1,15 16 0,-22-27 1124,-1 0-1,0 0 1,0 0 0,0 1 0,0-1 0,0 0 0,0 0-1,1 0 1,-1 0 0,0 0 0,0 1 0,0-1 0,1 0-1,-1 0 1,0 0 0,0 0 0,0 0 0,1 0 0,-1 0-1,0 0 1,0 0 0,0 0 0,1 0 0,-1 0 0,0 0 0,0 0-1,0 0 1,1 0 0,-1 0 0,0 0 0,0 0 0,1 0-1,-1 0 1,0 0 0,0 0 0,0 0 0,1 0 0,-1 0-1,0-1 1,0 1 0,0 0 0,0 0 0,1 0 0,-1 0-1,0 0 1,0-1 0,0 1 0,0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5.0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13 11904,'15'-10'3898,"-14"10"-3703,-1-1 0,1 1 1,0-1-1,0 1 0,-1 0 0,1 0 0,0-1 0,0 1 0,0 0 0,0 0 1,-1 0-1,1 0 0,0 0 0,0 0 0,0 0 0,0 0 0,-1 0 0,1 1 1,0-1-1,0 0 0,-1 0 0,1 1 0,1 0 0,16 12 2684,-13-8-2649,4 2-50,-2-1 0,1 1 0,-1 0 0,0 1 0,0 0 1,-1 0-1,7 13 0,2 6-169,12 33-1,-7-15 112,6 10-160,42 95-4399,-65-141 2227,1 0-1,1 0 1,9 15-1,-6-12-1874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5.3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184 3 12800,'-1'0'380,"1"-1"1,-1 1-1,0 0 0,0 0 1,1-1-1,-1 1 1,0 0-1,0 0 1,0 0-1,1 0 1,-1 0-1,0 0 1,0 0-1,0 0 1,1 0-1,-2 1 0,-11 7 2540,9-3-2666,0 0 0,0 0 1,-4 7-1,6-8-72,-2 2-118,0 0 0,1 1-1,0-1 1,0 1 0,0-1 0,1 1 0,-2 13-1,-1 1 3,-39 183 169,4 35-230,23-18-1267,15-75-2884,2-136 2947,0 0 1,1 0-1,3 13 1,0-3-2978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5.7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0 8320,'-1'0'205,"1"0"0,0 0 0,-1 0 0,1 0 1,-1 0-1,1 0 0,0 0 0,-1 0 0,1 0 1,0 0-1,-1 0 0,1 0 0,-1 1 0,1-1 1,0 0-1,-1 0 0,1 0 0,0 0 0,-1 1 0,1-1 1,0 0-1,-1 1 0,5 4 4031,14 4-1789,-9-7-2031,1 1 0,0-1 0,0-1 0,0 0 0,11 0 0,51-5 218,-41 2-404,31-3-74,-19 2-1161,0 1 0,47 4 0,-81-1-368,-1 0-1,1 1 0,-1 0 0,10 3 0,-8 0-2668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6.1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0 140 9088,'0'12'4192,"18"-12"-1088,-1-5-1761,1 1 1,18-7-480,-9-1-224,13-9-352,-4 6-128,3-1 32,-7 4-256,4 0 0,-5 4-992,4 1-416,-4-1-799,5-4-257,-4 3-1888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6.7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3 263 8704,'-1'-1'288,"1"0"-1,0 1 1,-1-1 0,1 0 0,0 0 0,0 1 0,0-1 0,0 0-1,-1 0 1,1 0 0,1 0 0,-1 1 0,0-1 0,0 0-1,0 0 1,0 0 0,0 1 0,1-1 0,-1 0 0,0 0 0,1 1-1,-1-1 1,0 0 0,1 1 0,0-2 0,14-22 2125,-14 23-2236,16-25 757,1 2 1,1 0-1,1 1 1,35-31-1,-48 49-820,1-1-1,0 1 1,0 0 0,0 1 0,1 0-1,10-4 1,-11 5-51,8-2 49,1-1 0,-1 2 0,1 0 0,1 1 0,-1 1 0,0 1 0,1 0 0,-1 1 0,35 5 0,-45-4 6,1 0 0,-1 0 1,0 1-1,0 0 1,0 0-1,0 1 0,0 0 1,-1 0-1,11 7 1,-13-8-61,-1 1 1,1-1 0,-1 1 0,0 0-1,0 0 1,0 0 0,-1 1 0,1-1-1,-1 1 1,0-1 0,0 1 0,0 0-1,0 0 1,-1 0 0,1 0 0,-1 0-1,0 0 1,0 6 0,1-3-2,1 4-6,-1 0-1,-1 0 1,0 1 0,0-1 0,-1 0 0,-1 1-1,0-1 1,0 0 0,-1 0 0,-4 14 0,-5 6-19,-1 0 1,-19 35-1,7-16-27,-68 170-157,73-167 107,3 1-1,-12 74 1,27-120 45,0-1 0,1 1 0,0-1 0,0 1 0,0 0 0,1-1 0,3 12 0,-3-16-3,0 0 0,0 0 0,0 1 0,1-1 0,-1 0 0,1 0 0,0 0 0,0-1 0,0 1 0,0 0 0,1-1 0,-1 1 0,1-1 0,-1 0 0,1 0 0,0 0 0,0 0 0,5 2 0,3 1-14,1 0 1,0-1 0,20 5-1,16 0-393,81 4 0,-56-7-1665,41-2-5056,-86-4 4609,5 0-2214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30.9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0 9088,'-1'0'123,"1"0"0,0 0 0,0 0 0,0 0 1,-1 0-1,1 1 0,0-1 0,0 0 0,0 0 0,0 0 0,-1 0 1,1 0-1,-1 1 1108,1-1-1107,0 0-1,-1 0 0,1 1 0,0-1 0,0 0 0,0 0 1,0 0-1,0 0 0,0 1 0,0-1 0,0 0 0,0 1 0,2 8 2096,9 15-1023,-9-19-911,61 103 630,-14-25-566,-2-4-211,74 96 1,119 169-2811,-235-337 2527,48 68-2371,-50-72 2213,-1 0 1,1 0 0,0 0-1,0-1 1,0 0-1,3 3 1,20 4-3074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7.2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353 17 9984,'-4'-3'1374,"-10"-8"2738,1 9 4583,12 2-8609,1 1 0,-1-1 1,0 1-1,0 0 1,1-1-1,-1 1 0,1 0 1,-1-1-1,0 1 0,1 0 1,-1 0-1,0 1 1,0-1 38,-8 11 9,0 0 0,-13 25 0,6-11-120,-18 31-400,-37 82 0,-13 65-4022,68-162 2740,-25 63-6140,31-76 4091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7.5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21 9728,'-11'-17'3205,"8"13"-816,5 15 987,1-7-3049,0 0 1,1 1-1,-1-1 0,1-1 0,0 1 0,0-1 1,0 1-1,1-1 0,8 5 0,8 5 209,-9-4-245,16 10 204,35 31-1,-44-31-434,-1 1 0,26 38 0,24 51-348,-42-63-1863,55 69-1,-72-104 994,2 0-1,-1 0 1,17 12-1,0-3-3182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8.2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267 866 8064,'-2'-1'501,"1"0"1,0 1-1,-1-1 1,1 0-1,0 1 1,-1-1-1,1 1 1,-1-1-1,1 1 1,-1 0-1,1 0 1,-1-1-1,-1 1 1,1 0-222,-1 0 0,1 0 0,0 0 1,0-1-1,0 1 0,0-1 1,0 0-1,0 1 0,-2-3 0,-17-11 1009,-22-14 841,40 27-2093,0 0-1,1 0 1,-1 0-1,0 0 1,0 0 0,0 1-1,0-1 1,0 1-1,0 0 1,0 0-1,0 0 1,0 1 0,0-1-1,0 1 1,0-1-1,0 1 1,1 0-1,-1 0 1,0 0 0,0 0-1,1 1 1,-1-1-1,1 1 1,-1 0 0,1-1-1,-3 4 1,-3 2-44,0 1 1,0 1-1,0-1 1,1 1 0,-9 15-1,12-16-7,0 0 0,1 0 0,0 0 0,0 1 0,1-1 0,0 1 0,0-1 0,1 1-1,1 0 1,-1 0 0,2 15 0,0-9 10,1 0 1,1 0-1,0 0 0,1-1 0,11 29 0,-12-35-3,1-1 0,-1 1 0,1-1-1,10 12 1,-12-17 11,-1 0-1,1 0 1,0-1-1,0 1 1,0-1 0,0 1-1,0-1 1,0 0-1,0 1 1,0-1 0,1-1-1,-1 1 1,0 0-1,1 0 1,-1-1-1,1 1 1,-1-1 0,0 0-1,1 0 1,-1 0-1,3 0 1,3-2 36,0 1 0,-1-1 0,1-1 0,-1 0 0,0 0 0,0 0 0,0-1 0,0 0 1,0 0-1,-1-1 0,0 1 0,7-8 0,0 0 47,-2 0-1,0-1 1,0-1 0,13-20 0,-16 18-59,0 0 1,-1 0 0,-1 0 0,0-1 0,-1 0-1,-1 0 1,-1-1 0,0 1 0,0-23 0,0 0-51,-2 1 1,-2-1 0,-9-60-1,-64-220-421,63 279 449,-53-188 37,61 215-58,2 11 4,1-1 0,-1 0-1,0 0 1,0 1 0,-1-1-1,1 0 1,-1 1 0,0 0 0,0-1-1,-4-4 1,6 8 8,0 0 0,-1 0 0,1 0 1,0 0-1,-1 0 0,1 0 0,0 0 0,-1 0 0,1 0 1,0 0-1,0 0 0,-1 0 0,1 0 0,0 0 0,-1 0 1,1 0-1,0 1 0,-1-1 0,1 0 0,0 0 0,0 0 1,-1 1-1,1-1 0,0 0 0,0 0 0,0 1 0,-1-1 1,1 0-1,0 0 0,0 1 0,0-1 0,0 0 0,0 1 1,-1-1-1,1 0 0,0 0 0,0 1 0,0-1 0,0 0 1,0 1-1,0-1 0,0 0 0,0 1 0,0-1 0,0 0 1,0 1-1,-1 16-21,0 0 1,2 18 0,0-2 55,1-5 172,1 1-1,1-1 1,11 37-1,-4-19-73,-2 0-8,3-1-1,2-1 0,26 59 1,-6-32-141,44 69 0,35 27-331,-29-67-4217,-81-96 3859,1 0-1,-1-1 0,1 0 1,0 0-1,0 0 1,9 5-1,1 0-3509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8.7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286 29 10624,'-2'-20'4000,"-1"12"1052,3 7-4841,-9 13 1549,-1 3-1448,-1 0 0,2 0 0,-10 22 0,2-5-72,-102 210 244,74-117-1909,13 4-3682,24-97 910,7-22 459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39.0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7 10496,'2'-6'4056,"-4"10"-2166,1 0-1553,-1 0 1,1 0-1,0 0 0,1 0 0,-1 0 0,1 1 1,-1-1-1,1 0 0,0 0 0,2 9 1,-1 2 427,0 6-435,1-1-1,1 1 1,1-1 0,0 0 0,2 0 0,8 19 0,55 111 171,-17-50-486,53 103-721,-36-67-3648,-58-114 605,10 28 0,-16-31 85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1.3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341 477 7936,'0'0'177,"0"-1"0,0 1 0,0-1 1,-1 1-1,1-1 0,0 1 0,0-1 1,0 1-1,0 0 0,0-1 0,-1 1 1,1-1-1,0 1 0,0 0 0,-1-1 1,1 1-1,0-1 0,-1 1 0,1 0 0,0-1 1,-1 1-1,1 0 0,-1 0 0,1-1 1,0 1-1,-1 0 0,1 0 0,-1 0 1,1 0-1,-1-1 0,1 1 0,-2 0 1,-5-4 1941,5 4-1969,1 0 1,0 0 0,0 0-1,-1-1 1,1 1-1,0 0 1,0-1 0,-1 1-1,1-1 1,0 1 0,-2-2-1,1 1-77,0 0 0,-1 0-1,1 0 1,0 1-1,-1-1 1,1 1-1,-1-1 1,1 1-1,0 0 1,-1 0 0,1 0-1,-1 0 1,1 0-1,-1 1 1,1-1-1,-5 2 1,-7 2 188,-21 9-1,26-9-239,-8 2-1,1 1 0,-1 1 0,1 0 0,0 2-1,1-1 1,-26 23 0,35-25-33,1-1-1,0 1 1,0 0 0,0 0-1,1 0 1,1 1-1,-1-1 1,1 1 0,0 0-1,-2 12 1,0 2 21,1 0 0,-2 39 0,6-46-2,-1 52-103,1-60 93,1 0 0,0 0 0,0 0 0,1-1 1,0 1-1,0 0 0,5 9 0,-1-4-7,1 0 1,1 0 0,13 15-1,-16-22 26,-1 0 0,1-1 0,-1 0 0,1 0 0,0 0 0,1-1 0,-1 0 0,1 0 0,-1 0 0,9 3-1,-9-5 27,1 1-1,-1-1 0,0 0 0,1-1 1,-1 1-1,0-1 0,1 0 0,-1 0 1,1-1-1,-1 1 0,7-3 0,-8 2 25,0-1-1,0 1 1,0-1-1,0 0 1,0 0-1,0-1 1,-1 1-1,1-1 1,-1 0-1,0 0 1,0 0-1,0 0 1,0 0-1,0-1 1,2-4-1,0-2 44,0 0 0,-1 0-1,0 0 1,-1 0 0,3-15 0,7-54 171,-13 76-277,5-38 23,-2 0-1,-2-1 1,-2 0-1,-1 1 1,-3-1 0,-1 1-1,-2 0 1,-1 1 0,-3 0-1,-1 0 1,-2 1-1,-30-55 1,32 71-34,-2 1 0,-1 1 0,-29-31 0,4 6-147,31 33 35,-1 1 0,-17-14 0,23 21 76,8 6-3,13 10-24,-6 2 66,0 1 1,0 1-1,-1-1 0,-1 1 0,0 1 1,7 22-1,2 1 3,96 230 94,-77-184-45,3-2 0,60 93 1,-41-95-536,9 12-2873,-53-68-296,-10-18-358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1.7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 8064,'-1'0'175,"1"0"1,-1 0-1,1 0 0,0 0 1,-1 1-1,1-1 1,-1 0-1,1 0 0,0 1 1,-1-1-1,1 0 1,-1 1-1,1-1 0,0 0 1,0 1-1,-1-1 1,1 1-1,0-1 0,0 0 1,-1 1-1,1-1 1,0 1-1,0-1 0,0 1 1,0-1-1,0 1 1,0-1-1,-1 0 0,1 1 1,0-1-1,0 1 1,0-1-1,1 1 0,-1-1 1,0 1-1,0-1 1,0 1-1,0-1 0,0 1 1,1-1-1,-1 0 1,0 1-1,0-1 0,0 1 1,1-1-1,-1 1 1,3 2 47,0 0 1,0 0-1,0-1 1,5 5 0,-3-4 35,48 35 664,-34-26-764,0 2-1,-1 0 1,29 29-1,17 39-1636,-26-32-3892,-20-29 1722,8-1 182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2.1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0 10112,'-6'17'4657,"6"13"-2795,1-11-163,-1 10-1302,3 291 1231,12 2-5418,-11-226 485,-2-15-4345,1-48 4248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2.5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2 142 9216,'-2'2'5769,"14"0"-4264,182-6 2733,106-21-2172,-222 16-1989,135-18 187,246-39 24,-401 59-506,64 0-1,-106 7-271,-1 1 1,0 1 0,-1 0-1,1 1 1,0 1-1,-1 0 1,1 1-1,22 11 1,-35-16 160,-1 1 1,1 0-1,0 0 1,-1-1-1,1 1 1,-1 0-1,1 0 1,-1 1-1,1-1 1,-1 0 0,0 0-1,0 1 1,1-1-1,-1 1 1,0-1-1,0 1 1,0-1-1,-1 1 1,1 0-1,0-1 1,0 4-1,0 13-3345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3.3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253 579 7552,'4'-33'2448,"-4"27"-523,-18-7 1648,11 10-2821,-1 0 1,1 0-1,-11-1 0,-17-6 1108,34 9-1822,-1 1-1,1 0 0,-1-1 0,1 1 1,0 0-1,-1 0 0,1 0 0,-1 0 1,1 0-1,-1 0 0,1 1 0,-1-1 1,1 0-1,-1 1 0,1-1 0,0 1 1,-1 0-1,1-1 0,0 1 0,0 0 1,-2 1-1,-3 2-32,1 1 0,0 0 0,-6 5 1,7-5 39,-2 2-47,1 0 1,-1 1 0,1-1-1,1 1 1,-1 0-1,1 1 1,1-1 0,0 1-1,0 0 1,-3 14-1,1 8-49,-2 53 0,7-76 41,0 83 28,0-82-28,1 0 1,1 0-1,-1 0 1,1-1-1,1 1 0,0 0 1,7 15-1,-9-22 10,0-1 1,0 1-1,0-1 1,0 1-1,0-1 0,0 1 1,1-1-1,-1 0 1,0 1-1,1-1 0,-1 0 1,1 0-1,-1 0 1,1 0-1,-1 0 0,1-1 1,0 1-1,-1 0 1,5 0-1,-4-1 25,0 0 0,0 0 0,0 0 0,0 0 0,0-1 0,1 1 0,-1-1 0,0 0 0,0 1 0,0-1 0,0 0 0,-1 0 0,1 0 1,2-2-1,5-4 96,-2 0-1,1 0 1,-1-1 0,0 1 0,8-14 0,-7 9-30,0-1-1,0 0 0,-1-1 0,-1 0 0,0 0 0,-1 0 1,-1-1-1,0 0 0,-1 0 0,2-18 0,-4 14-24,-1 0-1,-1-1 0,0 1 1,-1 0-1,-1 0 0,-1 0 1,-11-31-1,-81-204-72,51 138-82,-26-44-23,67 148-202,13 32 191,-3-1 120,7 24 3,1 0-1,2-1 0,29 51 0,74 84 1,-40-64 0,-27-33-31,99 138-439,-149-216 384,2 3-151,0 1 0,1-1 0,0-1-1,10 9 1,-15-12 110,1-1 0,0 1 0,0 0 0,0-1 0,0 1 0,0-1 0,1 1 0,-1-1 0,0 0-1,0 1 1,0-1 0,0 0 0,0 0 0,1 0 0,-1 0 0,0 0 0,0 0 0,0 0 0,0 0 0,1 0 0,-1 0 0,0-1 0,0 1 0,0 0 0,0-1-1,0 1 1,0-1 0,0 1 0,0-1 0,0 0 0,0 1 0,0-1 0,0 0 0,0 0 0,-1 0 0,2-1 0,7-12-2476,0-2-1535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1.4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130 8 7552,'0'0'97,"0"-1"0,0 1 0,0 0 1,-1-1-1,1 1 0,0 0 0,0-1 1,0 1-1,-1 0 0,1-1 0,0 1 1,0 0-1,-1-1 0,1 1 0,0 0 1,0-1-1,-1 1 0,1 0 0,0 0 1,-1 0-1,1-1 0,0 1 0,-1 0 1,1 0-1,-1 0 0,1 0 0,0 0 1,-1 0-1,1 0 0,-1 0 0,1-1 1,0 1-1,-1 1 0,1-1 0,-1 0 1,1 0-1,0 0 0,-1 0 0,1 0 0,0 0 1,-1 0-1,1 0 0,-1 1 0,1-1 1,0 0-1,-1 0 0,1 1 0,0-1 1,0 0-1,-1 0 0,1 1 0,0-1 1,-1 0-1,1 1 0,0-1 0,0 0 1,0 1-1,-1-1 0,1 0 0,0 1 1,0-1-1,0 0 0,0 1 0,0 0 1,-9 28 1170,-16 167 1208,18-131-2046,4-35-281,-60 698 1958,59-420-2241,4-230-1300,6-98-3827,-2 12 3200,4-12-2904,4-7 1045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31.3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 8704,'10'-1'770,"-5"0"-399,1 1 0,-1-1 1,1 1-1,-1 0 0,1 0 1,-1 1-1,1 0 0,6 2 1,-4-1-67,0 0 0,0 0 0,0 1 0,-1 1 0,1-1 1,-1 1-1,0 1 0,9 6 0,-4 1-54,0 1-1,-1 1 1,-1 0-1,0 0 1,-1 1-1,11 24 1,-4-10-58,54 93 224,58 114 318,-82-128-550,-5 3 0,40 166-1,-67-212-880,4 69 0,-12-2-3298,-6-126 3237,0 10-1480,5-9-2134,3-6 563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3.7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81 1 9600,'-25'26'5605,"24"-26"-5502,1 1 1,-1 0-1,1-1 0,-1 1 1,1 0-1,-1-1 1,1 1-1,0 0 0,-1 0 1,1 0-1,0-1 0,0 1 1,0 0-1,0 0 1,-1 0-1,1 0 0,0 0 1,0 4 195,-17 86 807,-7 113 1,17-28-1577,5-61-5428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4.1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8704,'4'3'997,"0"0"0,0-1 1,0 1-1,0-1 0,1 0 1,4 2-1,-5-3-468,-1 1 1,0-1-1,0 1 0,0 0 1,0 0-1,-1 0 0,1 0 1,0 0-1,-1 1 1,3 2-1,22 32 401,-18-23-483,54 68-351,73 74 0,-25-47-2183,-90-92 534,0-2 0,0 0 0,44 22 0,-23-19-2825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4.4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1 8704,'-2'0'749,"1"0"-645,1 0 0,0 0 0,-1 0 0,1 0 0,0 0 0,-1 0 0,1 0-1,-1 0 1,1 0 0,0 0 0,-7 5 5918,16 7-2785,-2-10-2964,-1-1-1,0 1 1,0-1-1,1 0 1,-1-1-1,1 1 1,8-2-1,-11 1-201,158 8 876,-54 4-3121,-97-10 987,0 0-1,11 3 0,-19-4 638,-1 0 0,1 0 0,0 0 0,0 0 0,-1 0 0,1 1 0,-1-1-1,1 1 1,-1 0 0,0 0 0,0 0 0,4 3 0,-2 7-3119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4.8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15 9216,'-4'9'4192,"8"3"-3104,-4-9 0,0 2-193,5-2 33,4-3-96,4 0 32,5-3-480,5-2-64,7 2-96,6-1-32,9-1-32,0 2-736,3-6-256,1 6-928,-4-6-383,-1 6-2561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6.5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6 298 7040,'-4'-3'3863,"4"2"-3606,0 1 1,0 0-1,0-1 1,-1 1 0,1 0-1,0-1 1,0 1-1,0 0 1,0-1-1,0 1 1,0 0-1,0-1 1,0 1-1,0 0 1,0-1-1,0 1 1,0 0 0,0-1-1,0 1 1,0-1-1,0 1 1,0 0-1,1-1 1,1-9 2636,1 3-3678,1 0 952,0 1 0,1 0-1,-1-1 1,1 2 0,1-1-1,7-6 1,39-28 274,-16 17-184,55-26 0,8-4 5,-88 46-221,6-4 42,32-14 1,-44 23-30,0 0 0,0 0 0,0 1 1,0-1-1,0 1 0,1 0 1,-1 1-1,0-1 0,1 1 1,-1 0-1,10 2 0,-11-1 2,-1 0 0,1 1 0,0 0-1,0-1 1,-1 1 0,1 1 0,-1-1-1,1 0 1,-1 1 0,0 0 0,0 0 0,0 0-1,-1 0 1,5 6 0,1 3 226,0 1 0,10 24 1,-14-26-168,-1 1 1,0-1 0,0 1 0,-1-1-1,-1 1 1,0 0 0,-1 14-1,0-8-47,1 44 183,-14 109-1,-26 56-215,11-69-196,17-102 102,7-38 9,0 0 0,1 0 0,1 1 0,0-1 0,2 30 0,0-45 46,1-1 0,-1 1 0,0-1-1,1 1 1,0-1 0,-1 0 0,1 1 0,0-1 0,0 0 0,0 0 0,1 0 0,-1 0-1,0 0 1,1 0 0,0 0 0,-1 0 0,1 0 0,0-1 0,0 1 0,0-1 0,0 1-1,0-1 1,0 0 0,0 0 0,0 0 0,1 0 0,-1 0 0,0 0 0,1-1 0,-1 1-1,5 0 1,4-1 26,1 0-1,-1 0 0,0-2 0,1 1 1,15-5-1,-21 5-8,79-15 125,19-5-653,-35 2-2946,-42 11-3299,44-7-1,-36 10 1976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7.1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198 144 5888,'4'-20'1978,"-5"18"-1629,1 0 0,0 0 0,0 0-1,-1 0 1,1 0 0,-1 0 0,0 0-1,1 0 1,-1 0 0,0 0-1,0 0 1,-1 0 0,1 0 0,0 1-1,0-1 1,-1 0 0,-3-2-1,-3-7 586,-1-1 220,-14-19 0,20 27-818,-1 1-1,1-1 1,-1 1-1,0 0 1,0 0-1,0 0 1,0 1-1,-8-4 1,11 5-307,0 1 0,-1 0 0,1 0 0,0 0 0,-1 0 0,1 0 0,0 0 0,-1 0 0,1 0 0,0 1 0,0-1 0,-1 0 0,1 1 0,0-1 0,0 1 0,0-1-1,-1 1 1,1 0 0,0-1 0,0 1 0,0 0 0,0 0 0,0 0 0,1 0 0,-1 0 0,0 0 0,0 0 0,0 1 0,-4 5 24,1-1-1,0 0 1,-5 13-1,0 4-17,1-1 0,1 1-1,1 0 1,0 1 0,2 0-1,1 0 1,1 0 0,1 0-1,1 0 1,1 0 0,5 25-1,-5-44-18,0 1 0,1-1-1,-1 0 1,1 0 0,0 1 0,0-1-1,1 0 1,0-1 0,0 1-1,0 0 1,0-1 0,1 0-1,7 8 1,-5-7 24,0-1-1,0 0 0,1 0 1,-1 0-1,1-1 1,0 0-1,0 0 1,0-1-1,10 3 1,2-2-110,0-1 1,0 0-1,0-2 1,0 0-1,0-1 1,0-1-1,27-5 1,71-24-6208,-84 19 1568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7.7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135 83 9088,'-9'-12'2610,"-16"-17"1,24 28-2442,0 0-1,-1 0 1,1 0 0,-1 0-1,1 1 1,-1-1 0,1 0 0,-1 1-1,1-1 1,-4 0 0,-1-1 668,5 2-775,0-1 1,0 1-1,0 0 0,0 0 0,0 0 0,-1 0 1,1 0-1,0 0 0,0 0 0,0 0 0,0 0 1,0 1-1,0-1 0,0 0 0,0 0 1,0 1-1,0-1 0,0 1 0,1-1 0,-3 2 1,1 0 8,0 0 1,-1 0-1,1 0 1,0 1-1,1-1 1,-1 1-1,-2 2 1,0 4 50,0-1 0,0 1 1,-3 15-1,2-5-71,1 1-1,1 0 1,1-1-1,0 23 1,3-29-71,-1 0 1,2 0-1,0 0 0,0 0 1,1 0-1,1 0 1,5 13-1,-6-20 34,0 0 0,1-1-1,-1 0 1,1 1 0,0-1 0,1-1 0,-1 1 0,1-1-1,0 0 1,0 0 0,0 0 0,0 0 0,1-1-1,0 0 1,-1 0 0,1-1 0,0 1 0,12 1-1,-1 0 131,1 0 0,1-2 0,-1 0 0,0-1 0,24-2-1,-30 0 43,-1 0-1,0-1 1,0 0-1,0 0 0,0-1 1,0-1-1,0 1 0,-1-2 1,16-8-1,-20 9-103,0 0 0,-1 0 0,1-1-1,-1 0 1,0 0 0,0 0 0,0-1 0,-1 0-1,0 0 1,0 0 0,0 0 0,-1 0 0,0-1-1,0 0 1,2-10 0,-2 8-51,-1 1 1,0 0-1,-1-1 0,0 1 1,0-1-1,-1 1 0,0-1 1,-1 1-1,1-1 0,-2 1 1,1-1-1,-1 1 0,0 0 1,-1 0-1,-6-14 0,1 10-118,1 1-1,-2 0 0,0 0 1,0 0-1,-1 1 0,0 1 1,0 0-1,-20-13 0,20 16-277,1 0 0,-2 1-1,1 0 1,0 0 0,-1 1-1,0 0 1,0 1-1,0 1 1,0 0 0,-1 0-1,-12 0 1,17 3-537,0-1 0,1 1 0,-1 1 0,-11 3 0,9-3-753,-4 2-2206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8.2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143 5 9472,'0'-4'10055,"-8"8"-8293,-12 15-2561,0 8 795,1 2 1,-17 35-1,28-49-53,2 1-1,0-1 1,0 1-1,-5 28 0,10-40 33,1 0-1,-1 0 0,1-1 0,0 1 0,0 0 0,0 0 0,0-1 0,1 1 0,-1 0 1,1 0-1,0-1 0,0 1 0,1-1 0,-1 1 0,1-1 0,-1 1 0,1-1 1,0 0-1,1 0 0,-1 0 0,0 0 0,1 0 0,-1-1 0,1 1 0,0-1 0,0 1 1,0-1-1,0 0 0,1 0 0,-1 0 0,0-1 0,1 1 0,6 1 0,57 11-88,-38-8 94,-1 0-1,48 18 0,-70-21 220,0-1-1,-1 1 1,1 0-1,-1 0 1,0 0-1,0 1 0,0 0 1,7 8-1,-10-10-125,-1-1 1,0 1-1,0-1 0,0 1 0,0 0 0,-1 0 1,1 0-1,0-1 0,-1 1 0,1 0 0,-1 0 1,0 0-1,0 0 0,1 0 0,-1 0 0,-1 0 0,1 0 1,0 0-1,0 0 0,-1-1 0,1 1 0,-1 0 1,1 0-1,-1 0 0,0 0 0,0-1 0,0 1 1,0 0-1,0-1 0,0 1 0,-2 1 0,-4 6-19,-1-1-1,-1 1 1,1-2-1,-1 1 1,-1-1-1,-16 10 1,-3 2-253,12-6-167,-21 14-1026,35-25 874,1-1-1,-1 1 1,0-1-1,-1 1 0,1-1 1,0 0-1,0 0 1,-1 0-1,-5 0 1,9-1 321,-1 0 1,1 0 0,0 0 0,-1 0 0,1 0 0,-1 0 0,1 0 0,0 0 0,0 0 0,-1-1 0,1 1 0,0 0 0,-1 0 0,1 0 0,0-1 0,0 1 0,-1 0 0,1 0 0,0-1 0,0 1 0,-1 0 0,1 0 0,0-1 0,0 1 0,0 0 0,0-1 0,-1 1 0,1 0 0,0-1 0,0 1 0,0 0 0,0-1 0,0 1 0,0 0 0,0-1 0,0 1 0,0 0 0,0-1 0,0 1 0,0 0 0,0-1 0,0 1 0,1 0 0,-1-1 0,0 1 0,0 0 0,0-1 0,0 1 0,1 0 0,-1 0 0,0-1-1,1 1 1,3-9-3478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9.1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143 13 5888,'4'-12'4111,"-10"18"681,-3 9-1424,3-5-3533,-2 9 829,1 0 1,-8 36-1,11-37-529,-23 112 420,8-28-523,6-32 33,9-43-777,-1 0 1,-14 42-1,18-64-269,0-1 0,0 1 0,0-1-1,1 1 1,0 7 0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49.6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8832,'1'1'9633,"7"5"-6579,18 15-3054,-17-14 236,1 1 0,-2 1-1,1 0 1,-1 0 0,-1 1 0,0-1-1,8 16 1,1-2-100,38 54 72,129 136 0,-108-134-247,24 24-2054,-29-39-3946,-51-52 2679,-1-4-778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31.7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1 7936,'-3'1'735,"1"0"0,-1 0 0,1 0 1,-1 0-1,1 0 0,-4 3 3531,10 8-2602,-2-11-1609,-1 1 1,1-1-1,-1 0 1,1 1 0,0-1-1,-1 0 1,1 0-1,0 0 1,0 0-1,0-1 1,0 1 0,0-1-1,0 1 1,0-1-1,2 1 1,33 1 46,-33-2-69,51-1-1329,107-18 0,-159 19 1167,23-5-2118,29-1-1,-18 5-1485</inkml:trace>
  <inkml:trace contextRef="#ctx0" brushRef="#br0" timeOffset="1">139 376 9728,'0'24'3584,"4"-12"-2784,10-3 64,-5-6-192,7-3-192,11-3 31,9-9-191,5 0-128,4-4-96,-1 1-96,-13 3 96,-4 0-832,5 0-319,7-5-1217,6 10-480,4-1-896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1.2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237 921 6784,'1'-3'926,"0"0"0,-1-1 0,1 1 1,-1 0-1,1 0 0,-1-5 0,-6-36 1602,3 24-1785,1 13-436,1 1-1,0 0 0,-1 0 1,0 0-1,-1 0 0,1 0 1,-1 0-1,0 1 0,-1-1 1,-7-9-1,9 13-259,0 0 1,0-1-1,0 1 0,-1 0 1,1 0-1,-1 1 1,1-1-1,-1 0 0,0 1 1,1 0-1,-1-1 0,0 1 1,0 0-1,0 1 0,0-1 1,0 0-1,0 1 1,0 0-1,0 0 0,-1 0 1,1 0-1,0 0 0,-6 1 1,6 1-41,-1-1 0,0 1 1,0 0-1,1 0 0,-1 0 1,1 1-1,-1-1 0,1 1 1,0 0-1,0 0 0,0 0 1,1 0-1,-5 6 1,0 2-41,0 0 1,-10 22-1,8-9-7,1-1 0,1 1 0,1 1 0,1-1 0,1 1 0,1 0 0,1 0 0,1 0 0,3 26 0,-1-42 33,-1 1 1,2 0-1,0-1 1,0 1-1,1-1 1,4 11-1,-6-17 7,0-1 0,1 1 0,-1-1 1,1 1-1,-1-1 0,1 0 0,0 0 0,0 0 0,0 0 0,0 0 0,0 0 1,0 0-1,1-1 0,-1 1 0,1-1 0,-1 0 0,1 0 0,-1 0 0,1 0 1,0 0-1,-1 0 0,1-1 0,0 1 0,0-1 0,5 0 0,0 0 24,0 0-1,-1-1 1,1-1-1,0 1 1,0-1-1,-1-1 0,1 1 1,-1-1-1,1 0 1,-1-1-1,0 0 1,-1 0-1,1-1 0,9-8 1,-9 7-5,0-1 0,-1 0 0,1 0 0,-2-1 1,1 0-1,-1 0 0,0 0 0,-1-1 0,0 0 0,0 1 1,3-16-1,-1-1-3,-2-1 0,-1 1 1,-1-1-1,-1 0 0,-1 0 1,-2 1-1,-6-39 1,-8-16 24,-29-79 0,36 128-68,-55-199-431,7 66-99,7 22 266,48 135 119,4 14 150,7 28 18,33 119 196,60 139 198,-69-209-409,4-2 0,3-1 1,55 82-1,-51-83-1126,-14-24-478,6 21-2465,-25-52 1638,-1-1-1102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1.6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 9472,'2'-2'4817,"1"6"-2765,6 11-644,23 56 157,19 34-856,-44-92-1387,1-1 1,1 0-1,0 0 0,1 0 1,20 18-1,-15-18-2906,0 0 0,21 12 0,-13-13 331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1.9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102 41 9472,'-13'-27'3120,"13"27"-3023,-1-1 0,1 0 0,0 1 0,-1-1 0,1 0 0,0 1 0,-1-1 0,1 1 0,0-1 0,-1 0 1,1 1-1,-1-1 0,1 1 0,-1-1 0,0 1 0,1 0 0,-1-1 0,1 1 0,-1 0 0,0-1 0,1 1 0,-2-1 1,-3-1 2826,-4 27-812,-24 212-557,26-182-1478,-15 197-184,21-180-744,14 125 1,-10-175-598,8 28 0,-9-44 708,0 1 0,0-1 0,1 1 0,0-1 0,1 0 0,-1 0 0,9 10 0,2 1-2801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2.3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21 9472,'-1'-1'197,"1"1"1,0-1 0,-1 1-1,1-1 1,0 1 0,0-1-1,-1 1 1,1-1 0,0 1-1,0-1 1,0 1 0,0-1-1,0 1 1,0-1 0,0 0-1,0 1 1,0-1 0,0 1-1,0-1 1,0 1 0,0-1-1,0 1 1,1-1 0,-1 0-1,0 1 1,0-1 0,1 1-1,-1 0 1,0-1 0,1 1-1,-1-1 1,0 1 0,1-1-1,0 0 1,1 1 144,0-1 1,0 1-1,-1 0 1,1-1-1,0 1 0,0 0 1,0 0-1,3 1 0,3-1-251,197 0 2270,-70 0-9644,-112 0 3011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2.6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27 8320,'-14'24'3872,"23"-12"-1952,-4-4-1056,-1-4 96,14-1-33,0 2 1,9-10-512,-4 2-96,7-6 0,-3 2-192,13-1-64,-8 1-736,13-5-288,-11 3-1151,16-3-481,-10 1-1600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3.0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10 216 8704,'-2'-6'1037,"0"0"0,1-1 1,-1 1-1,1 0 0,0-13 1,1 13-122,0 0 1,1-1 0,2-8 0,-2 10-811,1 0 1,-1 1 0,2-1 0,-1 0 0,0 1 0,1 0-1,0 0 1,0-1 0,0 2 0,0-1 0,0 0-1,1 1 1,7-6 0,-1 1 29,0 1 1,1 0-1,0 0 1,0 1-1,0 0 0,1 1 1,-1 1-1,2 0 0,-1 0 1,0 1-1,0 1 1,1 0-1,21 0 0,-29 2-65,0 1 0,-1 0 0,1 0 0,0 0 0,-1 0-1,1 1 1,-1 0 0,0 0 0,1 0 0,-1 1 0,0-1 0,0 1-1,-1 0 1,1 0 0,-1 0 0,1 1 0,5 6 0,-4-3 10,-1 0 0,1 0 0,-1 0 0,0 1 0,-1 0 0,0 0 0,0 0 0,-1 0 0,3 16 0,-3 9-52,-1 0 0,-2 0 1,-7 44-1,-2-14 86,-22 74-1,11-70-152,10-36-34,-9 47 0,18-69 54,1 0 0,0 1 0,0-1 0,1 0 0,0 0 0,1 0 0,0 0 0,1 0 0,4 17 0,-5-22 26,1-1 0,0 1 0,-1-1 0,1 1 0,0-1 0,1 0 0,-1 0 0,1 0 0,-1 0 0,1 0 1,0-1-1,5 4 0,-2-2-80,-1-1 0,1 0 0,1 0 0,-1 0 0,0-1 0,11 3 0,6-2-1185,0 0 0,0-1-1,28-1 1,-43-1 535,31 0-1581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3.5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171 45 9856,'0'-3'518,"-1"1"0,0-1 0,0 1 0,0 0-1,0 0 1,-1-1 0,1 1 0,-1 0 0,1 0 0,-1 0 0,0 0 0,0 1 0,-3-4 0,3 3-374,-1 1-1,1 0 1,-1-1-1,1 1 1,-1 0-1,0 0 1,1 1-1,-1-1 1,0 1 0,0-1-1,1 1 1,-1 0-1,0 0 1,0 0-1,1 0 1,-1 0-1,0 1 1,0-1 0,-4 2-1,2 0-88,1 1-1,-1-1 1,0 1 0,1 0-1,0 0 1,0 0 0,0 0-1,0 1 1,0-1 0,1 1-1,-6 7 1,4-2-32,1-1 0,-1 1 1,2 0-1,-1 1 0,1-1 0,0 1 0,-2 18 1,3-7-51,0-1 1,3 36 0,0-41 42,2 1 0,-1-1 0,2 0 0,0 0 0,12 28 0,-13-38-19,-1-1 1,1 1-1,0-1 1,0 0-1,1 0 1,-1 0 0,1 0-1,0 0 1,0-1-1,0 0 1,0 0-1,1 0 1,-1 0-1,1-1 1,0 0-1,9 3 1,-6-2-190,-1-1 1,1 0-1,0 0 1,1-1-1,-1 0 0,0 0 1,0-1-1,0 0 1,0-1-1,15-2 0,-7-2-816,0 0 0,-1-1 1,1 0-1,-1-2 0,16-10 0,0-3-2864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4.0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165 0 8320,'-6'0'580,"-1"0"0,1 1 0,-1 0 0,1 0 0,0 0 0,-1 1 0,1 0 0,0 0 0,0 1 0,0 0 0,0 0-1,1 0 1,-1 0 0,-8 8 0,8-5-436,0 0-1,1 0 1,0 0-1,0 0 0,1 1 1,0 0-1,0 0 0,0 0 1,1 0-1,0 1 0,-2 7 1,2-5-181,1 0 0,0 0 0,1 0 1,0 0-1,0 0 0,1 0 0,0 1 1,1-1-1,0 0 0,1 0 1,0 0-1,0 0 0,1 0 0,1-1 1,0 1-1,0-1 0,0 0 0,1 0 1,7 8-1,-8-11 107,0-1 1,1 0-1,0 0 1,0 0 0,0 0-1,1-1 1,0 0-1,0 0 1,9 4-1,-11-6 74,0-1 0,0 0-1,0 0 1,0 0 0,-1-1-1,1 1 1,0-1-1,0 0 1,0 0 0,0 0-1,0-1 1,0 0 0,0 1-1,0-1 1,0-1-1,0 1 1,0 0 0,3-3-1,-1 1 28,-1 0 0,0-1-1,0 1 1,0-1-1,-1 0 1,1-1 0,-1 1-1,0-1 1,0 0-1,0 0 1,-1 0 0,0 0-1,0-1 1,4-10-1,-1-1 112,0-1-1,-1 1 1,3-33 0,-7 42-279,0 1 1,-1-1 0,0 0-1,0 0 1,-1 1 0,0-1-1,0 0 1,-1 0 0,-3-10 0,3 14-82,0-1 0,0 1 0,0 0 0,-1-1 1,1 1-1,-1 1 0,0-1 0,0 0 1,-1 1-1,1-1 0,-1 1 0,1 0 0,-1 0 1,0 1-1,0-1 0,-7-3 0,-3 1-587,-1 0-1,-16-4 1,23 7-1253,0 1 1,-17-1-1,42 14-12060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4.5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184 13 11008,'-1'-1'425,"1"0"-1,-1 0 1,0 0 0,1 0 0,-1 0 0,0 1 0,0-1-1,0 0 1,0 1 0,0-1 0,0 1 0,0-1 0,0 1-1,0-1 1,0 1 0,0-1 0,0 1 0,-1 0 0,-1-1-149,0 1 1,0 0 0,0 0 0,0 0-1,0 1 1,-5 0 0,1 1-317,1 0 0,0 0 1,-1 1-1,1 0 0,-8 5 0,0 1-2,1 1 0,-14 14 0,23-20-32,-1 0-1,1 1 0,1-1 0,-1 1 0,1 0 0,-1 0 0,1 0 0,1 1 0,-4 6 0,6-9 29,-1-1 0,1 1-1,0-1 1,-1 1 0,1-1-1,0 1 1,0 0 0,1-1-1,-1 1 1,0-1 0,1 0-1,0 1 1,-1-1-1,1 1 1,0-1 0,0 0-1,1 1 1,-1-1 0,0 0-1,1 0 1,-1 0 0,4 3-1,3 3-11,1-1 0,-1 0 0,1-1-1,11 7 1,-5-4 71,18 12-39,-18-13 295,-1 1 1,0 1 0,0 0 0,-1 1-1,0 0 1,12 14 0,-23-23-195,0 0 1,-1 1-1,1-1 1,-1 0-1,0 1 1,1-1-1,-1 1 1,0-1-1,-1 1 1,1 0-1,0-1 1,-1 1 0,1 0-1,-1-1 1,0 1-1,0 0 1,0 0-1,0-1 1,0 1-1,-1 0 1,1-1-1,-1 1 1,0 0-1,0-1 1,0 1-1,0-1 1,0 1-1,0-1 1,-1 0-1,1 1 1,-1-1 0,0 0-1,0 0 1,-1 2-1,-8 6-402,0 0 0,-1-1-1,0-1 1,-26 15 0,28-17-254,-27 14-2070,12-7-3844,21-13 2826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4.9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157 10 8448,'0'0'316,"-1"-1"0,1 1 0,0-1 1,0 1-1,0-1 0,0 1 0,-1-1 0,1 1 1,0 0-1,0-1 0,-1 1 0,0-1 633,1 0-633,-1 1 0,1 0 0,0-1 1,-1 1-1,1 0 0,-1 0 0,1-1 0,-1 1 1,1 0-1,-1 0 0,1 0 0,-1 0 1,1 0-1,-1 0 0,1-1 0,-1 1 0,-4 6 2718,0 4-3660,5-10 425,-6 16 364,0-1-1,-4 20 1,0 0-91,-30 118-97,5-14-1780,17-71-1329,9-25-2867,9-34 1894,0-1 438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32.3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1 192 9344,'0'-9'759,"0"1"1,1-1 0,0 1-1,0 0 1,1-1 0,0 1-1,0 0 1,6-12 0,-5 15-614,1 0 1,-1 0-1,1 1 1,0 0-1,0-1 0,0 1 1,1 1-1,5-5 1,5-2 92,21-9 0,-30 16-163,7-3 32,-1 1 0,1 1 0,0 0 0,0 1 0,0 0 0,0 1 0,1 1 0,-1 0 0,1 1 0,-1 0 0,0 1 0,1 0 0,-1 1 0,0 1 0,25 8 0,-32-8-3,0 0 1,1 0-1,-1 0 1,0 1-1,-1 0 1,1 0-1,-1 1 1,0-1-1,0 1 1,6 7 0,-5-4-18,-1 1 0,0-1 0,0 1 1,0 0-1,-1 0 0,4 14 1,-2 2-50,-1-1 1,-1 1 0,-1 1 0,-1 43 0,-4-14-15,-3-1-1,-2 1 1,-3-1-1,-22 75 1,12-65-82,7-29 7,3 0 0,1 1 1,-6 42-1,15-76 45,0 1 0,0-1 1,0 0-1,0 0 0,1 1 0,-1-1 1,0 0-1,1 0 0,0 0 0,-1 1 0,1-1 1,0 0-1,0 0 0,0 0 0,0 0 0,1 0 1,-1-1-1,0 1 0,1 0 0,-1-1 1,1 1-1,0-1 0,0 1 0,-1-1 0,1 0 1,3 2-1,-1-1 9,0 0-1,0-1 1,0 0-1,-1 0 1,1 0 0,0 0-1,0 0 1,0-1 0,1 0-1,-1 0 1,0 0-1,0 0 1,0-1 0,5 0-1,70-22-39,20-5 131,30 0 39,-6 2-2563,-43 8-3180,-51 10 2815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5.2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1 10240,'-1'0'188,"1"0"0,0 0 0,-1 0 0,1 0 0,0 0 0,-2 2 1505,2-2-1505,0 0 0,-1 0 0,1 1 0,0-1 1,0 0-1,0 0 0,0 1 0,0-1 0,0 0 0,0 1 0,0-1 0,0 0 0,0 0 0,-1 1 0,1-1 1,0 0-1,1 1 0,-1-1 0,0 0 0,0 0 0,0 1 0,0-1 0,0 0 0,0 0 0,0 1 0,0-1 0,0 0 1,0 0-1,1 1 0,-1-1 0,0 1 0,10 17 1249,3 5-1148,-1 0 0,14 36 1,12 54-90,-22-61-1036,29 60 1,3-20-4341,-38-77 474,20 24-1,-12-17 1322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9:56.0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184 663 8576,'-31'-17'5685,"29"16"-5328,0-1 0,0 0 1,0 1-1,0-1 0,0 0 1,0 0-1,1 0 0,-1 0 1,1 0-1,-1 0 0,0-4 1,1 5-262,1 0 0,-1 0-1,1 0 1,-1 0 0,1 0 0,-1 0 0,0 0 0,0 0 0,1 0 0,-1 0-1,0 0 1,0 0 0,0 0 0,0 1 0,0-1 0,0 0 0,0 1 0,0-1 0,0 1-1,0-1 1,0 1 0,-1-1 0,1 1 0,0 0 0,0 0 0,0-1 0,-1 1 0,1 0-1,-2 0 1,1 1-91,0-1 1,0 0-1,-1 1 0,1 0 0,0-1 0,0 1 1,0 0-1,0 0 0,0 0 0,0 1 1,0-1-1,0 0 0,0 1 0,-2 2 0,-3 5-8,0-1 0,1 1-1,0 0 1,1 1 0,0 0-1,1-1 1,-1 2 0,2-1-1,0 0 1,0 1 0,-2 14 0,1 14-194,0 70 1,4-89 35,1-1 0,3 24-1,-3-38 137,0 0-1,0 0 0,1 0 1,0 0-1,-1 0 1,2 0-1,-1 0 0,1 0 1,-1-1-1,1 1 1,0-1-1,1 0 0,3 4 1,-4-6 35,-1 0 1,1 0-1,-1-1 1,1 1-1,0-1 1,-1 1-1,1-1 1,0 0 0,0 0-1,0-1 1,0 1-1,0-1 1,0 1-1,0-1 1,0 0-1,0 0 1,0 0-1,0 0 1,1-1-1,-1 0 1,-1 1 0,5-2-1,-2 0 41,1 0-1,-1-1 1,0 1 0,-1-1 0,1 0-1,0 0 1,-1 0 0,0-1-1,0 0 1,0 0 0,0 0-1,5-7 1,1-5 32,0-1 0,-1-1 0,-1 1 0,0-1 0,-1-1 1,-1 1-1,-1-1 0,-1 0 0,3-32 0,-5 20-74,-1-1 0,-1 0 0,-2 0 0,-1 1 0,-10-43 0,-7-11-25,-3 2 0,-4 1 0,-4 1 0,-46-88 0,41 108-197,30 53 29,3 9 101,2 15 94,1-6-7,1 41 24,33 121 36,-25-136-48,2 0 0,1-1 0,21 41 0,80 120-37,-69-125-163,29 43-1416,-17-44-2685,-20-34-1939,-22-23 2800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3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246 1 10112,'-6'5'12954,"-2"-1"-12659,-1 0-1,2 1 1,-1 0 0,1 0 0,-11 10-1,4-2-295,-20 25-1,22-22-7,1 0-1,1 1 1,0 1-1,1 0 0,1 0 1,-10 33-1,-18 119-1341,34-157 1121,-10 43-656,8-39-1339,2-9-3351,2-13 1288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3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1 10368,'-4'3'3897,"4"-2"-3508,0-1 1,0 1 0,0-1-1,-1 1 1,1-1 0,0 1 0,0-1-1,0 1 1,0-1 0,0 1-1,0-1 1,0 2 0,4 13 2532,14 11-2648,-17-24 153,17 24 341,27 54-1,-8-12-515,75 101 14,-42-76-873,25 34-4034,-71-95 1713,-2-5-1967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5.9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255 667 7680,'0'-2'400,"0"0"1,-1 1-1,1-1 1,-1 0-1,1 1 1,-1-1 0,0 0-1,0 1 1,0-1-1,0 1 1,0-1-1,0 1 1,0-1-1,0 1 1,0 0-1,-1 0 1,1 0 0,0-1-1,-1 1 1,-2-1-1,-7-4 517,1 1 0,-14-6 0,3 2 288,17 7-1156,0 0 0,0 1 0,0-1-1,0 1 1,-1 0 0,1 0-1,0 0 1,0 1 0,-1-1 0,1 1-1,0 0 1,-1 0 0,1 1-1,0-1 1,0 1 0,-1 0 0,1 0-1,0 0 1,0 1 0,0 0 0,0-1-1,0 1 1,1 1 0,-1-1-1,-5 5 1,4-3-50,1 1-1,-1-1 1,1 1-1,0 1 1,0-1 0,0 1-1,1-1 1,-1 1-1,2 0 1,-1 0 0,1 0-1,-1 1 1,2-1-1,-1 0 1,1 1-1,-1 6 1,1 6-5,1-1-1,1 1 1,0 0 0,1-1 0,1 0-1,1 1 1,1-1 0,0 0-1,1-1 1,13 25 0,-16-36-34,0 0 0,1 0 0,0 0 1,0 0-1,1-1 0,8 8 1,-11-11 40,0 0 1,1 0 0,-1-1 0,0 1 0,1-1 0,-1 0 0,1 0 0,0 0 0,-1 0 0,1 0 0,0 0-1,-1-1 1,1 1 0,0-1 0,0 0 0,0 0 0,-1 0 0,1 0 0,5-1 0,-1-1 13,-1 0 0,1-1 1,-1 1-1,0-1 1,1 0-1,-2-1 0,1 1 1,0-1-1,-1 0 1,1-1-1,-1 1 0,0-1 1,-1 0-1,1 0 0,-1-1 1,0 1-1,4-9 1,-3 5 67,0-1 0,-1 0-1,-1 0 1,1 0 0,-2 0 0,1 0 0,-1-1 0,-1 1 0,0-1 0,-1-19 0,-4-19 56,-15-73-1,-23-45-5,29 114-95,-2-2-27,-29-72-1,21 70-101,-51-107-4,71 161-23,3 10 78,3 12 6,39 189-214,-9-41 143,-22-119 94,28 69 1,-4-39 18,86 136-1,-29-58-1728,-80-134-18,26 32 0,-26-42-607,-12-12 2118,1 0-1,-1 0 1,1 1 0,-1-1 0,1 0 0,-1 0-1,1 0 1,-1 0 0,1 0 0,-1 0-1,1 0 1,-1-1 0,1 1 0,-1 0 0,1 0-1,-1 0 1,1 0 0,-1-1 0,1 1-1,-1 0 1,1-1 0,-1 1 0,1 0 0,-1-1-1,0 1 1,1 0 0,-1-1 0,1 0-1,9-13-4405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6.3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0 8448,'-2'1'439,"1"-1"1,-1 1-1,0-1 1,1 1-1,-1 0 1,0 0 0,1-1-1,-1 1 1,1 0-1,-1 0 1,-2 3 2431,8 4-1180,3 1-1378,-1-1 0,1 1 0,1-1 0,0-1 0,15 13 0,8 7 75,6 12-1225,60 83 0,-66-79-2368,-17-27 858,2-3-1482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6.6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32 1 8704,'-4'2'1574,"-10"3"3492,13-3-3872,0 2-882,0-1-1,0 1 0,0 0 1,1 0-1,-1 0 0,1 0 1,0 0-1,1 6 1,-2 14 128,-7 169 909,10 21-2169,1 1-5064,-3-175 3575,4-3-1328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6.9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61 8448,'2'2'354,"-1"0"-1,1-1 1,-1 1 0,1-1 0,0 1 0,0-1-1,0 0 1,-1 0 0,1 0 0,0 0 0,0 0 0,1 0-1,-1 0 1,0-1 0,0 1 0,0-1 0,0 1-1,4-1 1,7 1 452,27-2 0,-20 1-165,185-11 1935,-61 2-1680,-124 8-817,221-11 380,-2-15-341,-91 14-165,-97 11 46,-29 0-28,61-1-679,-71 3-33,-1 1 0,1 0 0,0 1 0,20 6 0,-15 0-1792,-10 4-1691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7.7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267 487 7936,'-19'-59'8064,"19"58"-7956,-1 0 1,0-1 0,0 1 0,0 0 0,0 0 0,0-1 0,0 1 0,0 0 0,0 0-1,0 0 1,-1 0 0,1 0 0,0 1 0,0-1 0,-1 0 0,1 1 0,-1-1 0,1 1-1,-1-1 1,1 1 0,-1 0 0,1-1 0,-4 1 0,1 0-1,0 0 1,0 0 0,0 0-1,0 0 1,0 1 0,0 0-1,-7 1 1,-1 3 20,8-5-100,0 1 0,0 1 0,0-1 0,0 1 0,0-1 0,1 1 0,-1 0 1,1 0-1,-1 1 0,1-1 0,0 1 0,0 0 0,0 0 0,-5 5 0,3 2-44,0-1 0,1 1 0,0-1 0,0 1 0,1 1 0,1-1 0,-3 20 0,2 4-26,1 38 0,3-51 35,-1 7-4,5 44-1,-3-63 1,-1 0-1,1-1 0,1 1 1,0-1-1,0 1 0,0-1 0,1 0 1,0 0-1,6 7 0,-9-13 8,1 0-1,-1-1 1,1 0-1,-1 1 1,1-1-1,-1 0 1,1 0-1,0 0 1,0 0-1,0 0 1,-1 0-1,1-1 1,0 1-1,0 0 1,0-1-1,0 0 0,0 1 1,0-1-1,0 0 1,0 0-1,0 0 1,0 0-1,0-1 1,0 1-1,0 0 1,0-1-1,3 0 1,1-1 28,-1-1 1,1 1 0,0-1-1,-1 0 1,1 0 0,-1-1-1,8-6 1,-6 3 80,0 0 0,0 0 0,0 0 0,-1-1 0,-1 0 1,1-1-1,-1 1 0,0-1 0,-1 0 0,0 0 0,-1-1 0,0 1 0,0-1 0,-1 0 0,2-15 0,-3 6 17,-1 1-1,-1-1 1,0 1-1,-1-1 1,-2 1-1,1 0 1,-11-29-1,-13-28-58,-4 1 0,-56-101 0,69 143-85,-32-54 69,33 58-21,12 20-57,1 0 0,-1 0-1,0 1 1,-1-1 0,-8-8-1,13 28-310,7 30 420,3 0 1,18 57-1,-18-75-10,0 0 0,2-1 0,1 0-1,1-1 1,20 26 0,16 11-52,96 88 1,-83-87-96,77 90-4493,-135-145 3944,15 15-1192,-19-20 1526,1 1 0,0-1-1,-1 1 1,1-1-1,0 0 1,-1 1 0,1-1-1,0 0 1,0 1 0,0-1-1,-1 0 1,1 0-1,0 0 1,0 0 0,0 0-1,0 0 1,-1 0-1,1 0 1,0 0 0,0 0-1,0 0 1,0 0-1,-1-1 1,1 1 0,0 0-1,0 0 1,0-1-1,13-10-4228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8.1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 0 9856,'-6'103'8783,"-2"24"-7017,4 39-2492,-1-79-3220,2-75 2694,2-8-994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32.7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164 1 9728,'-5'6'9221,"-5"21"-8453,-12 52 0,-17 145-378,-16 75-1223,43-233-454,-5 14-3170,15-74 2761,0-10-640,5-6-794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8.4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8704,'4'1'527,"1"-1"0,-1 1 0,1 0 0,-1 0 0,0 1 0,0-1 0,1 1 0,-1 0 0,0 0 1,0 0-1,-1 1 0,1-1 0,0 1 0,-1 0 0,0 0 0,1 0 0,2 5 0,7 8 270,0 0 1,14 28-1,-16-26-431,11 17 86,6 11-172,2-1-1,42 48 0,-41-59-462,68 56-1,-82-77-525,-1-1-1,2-1 1,-1 0-1,2-2 1,-1 0 0,35 11-1,-21-14-1668,-5-8-1814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8.9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1 10112,'-3'1'243,"-12"4"6079,15-5-6259,-1 0 1,1 0-1,0 1 0,0-1 0,0 0 1,0 0-1,-1 0 0,1 0 0,0 0 1,0 0-1,0 0 0,0 1 0,0-1 0,-1 0 1,1 0-1,0 0 0,0 0 0,0 1 1,0-1-1,0 0 0,0 0 0,0 0 1,0 0-1,0 1 0,0-1 0,0 0 0,-1 0 1,1 0-1,0 1 0,0-1 0,0 0 1,1 0-1,-1 0 0,0 1 0,0-1 1,0 0-1,0 0 0,0 0 0,0 0 0,0 1 1,0-1-1,0 0 0,0 0 0,0 0 1,1 0-1,-1 1 0,0-1 0,0 0 1,0 0-1,0 0 0,0 0 0,1 0 0,-1 0 1,0 1-1,0-1 0,0 0 0,0 0 1,1 0-1,-1 0 0,0 0 0,0 0 1,0 0-1,1 0 0,-1 0 0,0 0 0,0 0 1,0 0-1,0 0 0,1 0 0,11 4 299,0 0 0,0-1 0,0 0-1,25 1 1,52-1 593,-78-3-844,13 0 121,90-4 245,-56 3-332,-35 1-2092,-23 12-3029,-3-4 2203,3 1-1707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09.3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 9728,'1'1'397,"1"1"1,-1 0-1,1-1 0,-1 0 1,1 1-1,0-1 1,-1 0-1,1 0 0,0 0 1,0 0-1,0 0 1,0 0-1,0 0 0,0-1 1,0 1-1,0-1 1,0 1-1,3-1 0,7 1 528,-1 0 0,15-2 0,-8 0-552,1 0-161,25-4 0,-24 3-563,26-2 1,-14 5-1115,-18 0-667,0-1-1,1 0 1,24-5-1,-6-2-1653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4.3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25 8704,'0'0'10970,"7"5"-9205,16-7-914,0 0-1,33-8 1,-33 5-628,0 2 0,35-2 1,-10 4-183,-16-1 162,39 5 1,-68-3-198,-1 1 1,0-1 0,0 0 0,0 1 0,0 0 0,1-1 0,-1 1 0,0 0 0,0 0-1,0 0 1,-1 0 0,1 1 0,0-1 0,0 0 0,-1 1 0,1-1 0,0 1-1,1 2 1,0 1-261,-1 0 0,1 0 0,-1 0-1,0 1 1,2 7 0,-3-8-519,1-1 0,-1 1 0,1 0 0,0-1 0,1 1 0,-1-1 0,1 1 0,3 3 0,-6-7 485,1 0 0,0-1 0,-1 1 0,1 0 0,0-1 0,0 1 0,-1-1 0,1 1 0,0-1 0,0 1 0,0-1 0,-1 0 0,1 0 0,0 1 0,0-1 0,0 0 0,0 0 0,0 0 0,0 0 0,0 0 0,0 0 0,-1 0 0,1 0 0,0 0 0,2-1 0,13-5-3413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4.9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240 1 7680,'0'0'279,"-1"0"0,1 0 0,-1 0 0,1 0-1,-1 0 1,1-1 0,-1 2 0,1-1 0,-1 0 0,1 0 0,-1 0 0,1 0 0,-1 0 0,1 0 0,-1 0 0,1 1 0,-1-1 0,1 0 0,-1 0 0,1 1 0,0-1 0,-1 0 0,1 1-1,0-1 1,-1 0 0,1 1 0,-1 0 0,0 9 2167,1-5-2921,-1 13 1217,0 0-1,-2 0 1,0 0 0,-10 28 0,9-32-611,-99 317 445,28-146-1062,70-172 73,4-10 2,0 0 1,-1 0 0,1 0 0,-1-1 0,1 1-1,-4 3 1,4-5-391,1-1 721,0 0 0,0 0 0,0 0 0,0 0 0,0 0 0,-1 0 0,1 0-1,0 0 1,0 0 0,0 0 0,0 0 0,0 0 0,0 0 0,0 0 0,-1 0 0,1 0 0,0 0-1,0 0 1,0 0 0,0 0 0,0 0 0,0 0 0,-1-2-1282,1 2 1282,0 0 0,0 0 0,0 0 0,0-1 0,0-12-2987,3-2-527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5.3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9344,'1'1'4385,"7"6"-2082,11 15 932,-8-7-2311,9 11-12,26 46 0,-30-47-698,71 109 335,-63-102-496,55 58 1,55 31 24,-55-52-1388,-76-66 924,-1-1 0,1 0 0,0 0 0,0 0 0,0 0-1,0 0 1,0-1 0,0 1 0,5 1 0,-6-3-32,-1 0 0,1 0 0,-1 0 0,1 0 0,-1 0-1,1 0 1,-1 0 0,0 0 0,1-1 0,-1 1 0,1 0-1,-1-1 1,1 1 0,-1-1 0,0 0 0,0 1 0,1-1 0,-1 0-1,0 0 1,0 0 0,0 0 0,0 0 0,0 0 0,2-2-1,10-15-3943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6.2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149 64 6656,'4'-5'1478,"1"0"1,-1 0-1,0 0 0,6-10 1,11-13 3982,-30 33-3477,0 1-1793,0 0 0,1 1-1,0-1 1,0 2 0,-9 10 0,2 0-116,-17 27 1,-17 37-24,43-71-200,1 1-1,0 0 1,1 0 0,0 0 0,-3 17-1,7-25 35,-1 0 0,1 0 0,0 0-1,0 0 1,0 0 0,0 0 0,1 0 0,0 0-1,0-1 1,1 6 0,-1-6 102,1-1 0,-1 0 0,0 0 0,1 1 0,-1-1 0,1 0 0,0-1 0,0 1-1,0 0 1,0 0 0,0-1 0,0 1 0,0-1 0,0 1 0,1-1 0,4 2 0,38 14 28,-17-7-64,0 1 0,30 18 0,-42-20 91,45 29 46,-52-32 56,-2 0 0,1 0 1,-1 1-1,0 0 0,7 9 0,-12-14-105,0 0 1,-1 0 0,0 0 0,1 1 0,-1-1-1,0 0 1,0 1 0,0-1 0,0 1-1,0-1 1,-1 1 0,1 0 0,-1-1-1,0 1 1,0 0 0,0-1 0,0 1 0,0 3-1,-1-3 64,-1 0 0,1 1 0,0-1 0,-1 0 0,1-1 0,-1 1 0,0 0-1,0 0 1,0-1 0,0 1 0,0-1 0,-5 4 0,-6 3 205,1-1 0,-1 0 0,0-1-1,-1 0 1,-16 5 0,15-6-721,-1-1-1,0 0 1,0-1 0,0 0-1,-28 1 1,43-5 289,0 0 0,0 0 0,0 0 1,0 0-1,1 0 0,-1 0 0,0 0 1,0 0-1,0-1 0,0 1 0,0 0 1,1-1-1,-1 1 0,0 0 0,0-1 1,0 1-1,1-1 0,-1 0 0,0 1 1,1-1-1,-1 1 0,1-1 0,-1 0 1,0 1-1,1-1 0,-1 0 0,1 0 1,0 0-1,-1 1 0,1-1 0,0 0 1,-1 0-1,1 0 0,0 0 0,0 0 1,0 1-1,0-1 0,0 0 0,0 0 1,0-1-1,1-4-605,-1 0 1,1 0-1,1 1 1,3-11-1,-5 14 498,9-18-3690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6.6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 10496,'-9'4'9247,"9"5"-8260,11 197-1453,5-69-6502,-16-120 4424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7.0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134 116 7424,'-54'-48'2816,"31"31"-2208,-2-10 352,16 20-64,0-2-448,0 6-96,4-2-384,10 5-32,4 0 0,9 8-320,3 4-128,10 4-544,5-1-128,5 9-1888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7.4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88 302 8576,'2'4'268,"24"74"12771,-26-78-12842,-10 0 1871,-8-3-1497,14 2-467,-1-1-1,1 0 1,-1 0-1,1-1 1,0 1-1,0-1 1,0 0-1,0 0 1,0-1-1,1 1 1,-1-1-1,1 1 0,0-1 1,0 0-1,1 0 1,-1-1-1,1 1 1,0 0-1,-3-7 1,2 1-119,0 0 0,0 0 1,1-1-1,0 1 0,0 0 1,2-1-1,0-20 0,1 14-18,1 1-1,0 0 1,2 0 0,0 0-1,12-31 1,-13 41 22,0 0-1,0 0 1,1 0-1,0 0 1,0 1 0,1-1-1,6-5 1,-7 8 10,-1 0 0,0 1 0,1-1 0,0 1 0,-1 0 0,1 0 0,0 0 0,0 1 0,0-1 0,0 1 0,1 0 0,7-1 0,-8 2 0,0 0 1,1 0-1,-1 0 0,0 0 0,0 1 1,0 0-1,0 0 0,0 0 0,0 0 1,0 0-1,0 1 0,6 3 0,-5-2-5,0 1 0,0 0-1,0 0 1,-1 0 0,0 0-1,1 1 1,5 9 0,1 5-83,0 0 1,-1 1-1,12 38 1,-14-36-47,10 33-594,9 22-1256,-23-68 1148,0-1 1,0 1-1,1-1 0,0 0 1,1 0-1,7 8 0,-12-15 532,0 0-28,-1 0-1,1 0 1,0-1-1,0 1 1,-1 0-1,1 0 1,0-1-1,0 1 0,0 0 1,0-1-1,0 1 1,0-1-1,0 0 1,0 1-1,0-1 1,0 0-1,0 1 1,0-1-1,2 0 1,6 0-3507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33.0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0 9344,'-1'0'155,"1"0"1,0 1-1,-1-1 0,1 0 1,-1 0-1,1 0 1,0 0-1,-1 1 0,1-1 1,0 0-1,-1 0 1,1 0-1,0 1 0,-1-1 1,1 0-1,0 1 1,-1-1-1,1 0 0,0 1 1,0-1-1,0 0 1,-1 1-1,1-1 0,0 1 1,0-1-1,0 0 1,0 1-1,0-1 0,0 1 1,-1-1-1,1 1 1,1 0 109,-1 1 1,0-1-1,1 0 1,-1 0 0,1 0-1,-1 0 1,1 0-1,0 0 1,-1 0 0,1 0-1,1 1 1,2 3 227,1-1 1,-1 0 0,1-1 0,8 6 0,6 3-221,-1 1 0,-1 1 0,1 0 0,-2 1 1,0 1-1,-1 1 0,-1 0 0,19 31 0,-3-2-45,-8-12-140,2 0 1,0-1-1,32 31 1,111 82-903,15 11-5881,-142-117 2167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7.8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98 2 9088,'-5'-1'7771,"5"0"-7621,-8 17 2051,-8 42-1444,-15 94 0,8 62-762,21-156-1361,2-38-699,-1 0-1,-6 38 1,3-50-1620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8.1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 8704,'-4'1'7932,"4"-1"-7783,4 7 3285,17 15-3104,-11-11 656,6 9-391,0 1-1,23 42 1,17 50-448,8 14-323,-33-74-1328,2-1 0,3-2 0,61 67 0,-71-93-928,-3-7-1850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9.2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31 4992,'0'-2'806,"-1"-7"5027,-2 5-5080,2-11 5348,2 27-6012,0 0 0,5 19 0,0-1 70,33 177 475,-8-53-596,-24-121-81,2 18-385,-7-17-2823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19.5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1 111 7680,'7'-7'1237,"1"0"-1,1 0 1,-1 1 0,1 0 0,12-6 0,-8 6-322,-1 1 1,1 0-1,20-5 1,4 4-1183,0 1 1,42 0-1,-43 3-1792,1-1 0,35-8 0,-40 3-1631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0.2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179 34 6656,'3'-4'888,"4"-11"602,-7 14-1291,1 1-1,-1 0 1,0-1-1,0 1 0,0 0 1,0-1-1,0 1 1,1 0-1,-1-1 0,0 1 1,0-1-1,0 1 1,0 0-1,0-1 0,0 1 1,0-1-1,0 1 0,0 0 1,0-1-1,-1 1 1,1 0-1,0-1 0,0 1 1,0-1-1,0 1 1,0 0-1,-1-1 0,1 1 1,-1-1-1,-2 0 255,-1 1 0,1-1 0,-1 1 0,1 0 0,-1 0 0,0 0 0,-5 1 0,-1-1 136,-6 0 5,9 0-350,0 0 0,0 0-1,-12 2 1,17-1-226,-1 0-1,0 0 1,1 0-1,-1 0 1,1 0 0,-1 0-1,1 1 1,0-1-1,-1 1 1,1 0 0,0 0-1,-3 3 1,0 1-7,0 0 0,1 1 1,0-1-1,1 1 0,0 0 1,0 0-1,0 0 0,1 0 1,-2 9-1,-1 9-34,-3 31 0,8-54 20,-3 29-64,2 1 0,1-1 1,4 42-1,-3-67 55,0 0 1,0-1-1,1 1 0,0 0 1,0 0-1,0-1 0,0 1 1,1-1-1,0 0 0,0 0 1,1 0-1,-1 0 0,1 0 1,8 7-1,-5-7 52,0 1 0,1-1 0,-1 0 0,1-1 0,0 0 0,0 0 0,1-1 0,-1 0 0,10 2 0,5-1-479,0 0 1,-1-2-1,1-1 0,0 0 0,0-2 0,0-1 1,23-4-1,-36 4-886,0 0 1,-1-1 0,1 0-1,-1-1 1,0 0-1,0 0 1,0-1 0,9-7-1,14-8-2216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0.6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143 75 8064,'-5'-11'2286,"3"8"-1953,1 1 0,0-1-1,0 0 1,-1 1 0,0 0 0,1-1-1,-1 1 1,0 0 0,0 0 0,-4-3-1,-4-1 1095,8 5-1213,0-1 0,-1 1-1,1-1 1,-1 1 0,1 0 0,-1 0 0,1 0 0,-1 0-1,0 1 1,0-1 0,1 1 0,-1 0 0,0-1-1,0 1 1,-5 1 0,6-1-185,-1 1-1,1-1 0,-1 1 1,1 0-1,-1 0 1,1 0-1,0 0 0,-1 0 1,1 0-1,0 1 1,0-1-1,0 1 0,0-1 1,0 1-1,0 0 1,0 0-1,1 0 0,-1 0 1,1 0-1,-1 0 1,1 0-1,0 0 0,0 1 1,0-1-1,0 0 1,-1 5-1,-1 5-44,2-1-1,-1 0 1,1 1 0,1 17 0,0-21 39,1 18-34,1 0-1,1 0 0,1-1 0,2 1 0,0-1 0,2 0 0,1 0 1,14 29-1,-20-49 37,0 1 0,0-1 1,0 0-1,1 0 0,-1 0 1,1 0-1,1-1 0,-1 1 0,9 5 1,-10-8 29,0 0 1,0 0-1,0 0 1,0-1-1,0 0 0,0 1 1,1-1-1,-1-1 1,1 1-1,-1 0 1,1-1-1,-1 1 1,1-1-1,-1 0 1,1 0-1,-1-1 0,1 1 1,4-2-1,1-1 69,0-1-1,-1 1 0,0-2 1,0 1-1,0-1 0,0 0 0,-1-1 1,0 1-1,12-13 0,-4 2 104,-1-1-1,-1 0 1,13-20-1,-17 23-12,-1 0 0,0-1 0,-1 0 0,8-27-1,-13 36-169,-1 1-1,0-1 0,0 0 0,0 0 0,-1 0 0,0 0 1,0 0-1,-1 0 0,1 1 0,-1-1 0,-1 0 0,1 0 0,-1 1 1,0-1-1,-5-10 0,2 8-97,-1-1 0,0 1 0,-1 0 0,0 0 0,0 1 0,-1 0 0,1 0 0,-2 1 0,-12-9 0,11 9-451,0 0 0,-1 1 0,1 0-1,-1 1 1,0 0 0,-1 1 0,-22-4 0,31 7-55,0 0 0,0 0 0,0 0 0,0 0 0,0 1 0,0-1 1,0 1-1,-5 2 0,5-2-364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1.1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221 15 8960,'0'0'-317,"3"-15"12642,-8 20-10035,-21 33-1998,17-23-313,-1-1 0,-1 0 0,-17 18 0,-1-6-45,15-14-138,1 1 0,0 0 0,0 0 0,2 2 1,-1-1-1,-10 21 0,21-33 165,0 0 1,0 0 0,0 0-1,0 0 1,0 0-1,1 1 1,0-1 0,-1 0-1,1 0 1,0 0-1,0 1 1,0-1 0,0 0-1,0 0 1,1 1 0,-1-1-1,1 0 1,-1 0-1,1 0 1,0 0 0,0 0-1,0 0 1,1 3 0,1-2 22,0 0 0,0 1 0,0-1 1,0 0-1,0-1 0,1 1 1,-1 0-1,1-1 0,0 0 1,0 0-1,6 3 0,30 9 56,-28-11 55,-1 1 0,1 0 0,-1 1 0,0 0 0,0 1 0,-1 0 0,14 11 0,-21-13 47,0-1-1,0 1 1,0 0-1,-1 1 1,1-1-1,-1 1 1,0-1-1,0 1 1,-1-1-1,1 1 1,-1 0-1,0 0 1,0 0-1,-1 0 1,1 0-1,-1 0 1,0 0-1,0 0 1,-2 6-1,0 2-200,0-1 0,-1 0 0,0 0 0,-1 0-1,-1 0 1,-9 17 0,7-15-423,-2-1-1,0 0 1,-15 16 0,19-23-737,-1-1 1,0 0 0,0 1-1,-14 7 1,20-13 1129,-3 2-2396,6-8-1490,1-2 418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1.5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210 12 8064,'5'-12'7909,"-5"24"-5339,0 15-1624,-1 0 0,-8 52 0,4-54-693,-16 69 246,-21 61-437,-6 18-306,35-137-1958,0 0-1,-32 55 1,36-78-476,0-3-1220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1.9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16 10112,'-7'-12'3365,"7"12"-3301,0 0-1,0 0 1,0-1 0,0 1-1,0 0 1,0 0-1,0 0 1,0 0 0,0 0-1,0 0 1,0 0 0,0-1-1,0 1 1,-1 0 0,1 0-1,0 0 1,0 0 0,0 0-1,0 0 1,0 0 0,0 0-1,0-1 1,0 1 0,0 0-1,0 0 1,0 0 0,-1 0-1,1 0 1,0 0-1,0 0 1,0 0 0,0 0-1,0 0 1,0 0 0,0 0-1,-1 0 1,1 0 0,0 0-1,0 0 1,0 0 0,0 0-1,0 0 1,0 0 0,0 0-1,-1 0 1,1 0 0,0 0-1,0 0 1,0 0 0,0 0-1,0 0 1,0 0-1,0 0 1,-1 0 0,1 0-1,0 0 1,0 0 0,0 1-1,0-1 1,0 0 0,0 0-1,0 0 1,0 0 0,0 0-1,0 9 1613,3-4-1397,1 1 0,-1-1 0,1 0 0,0 0 0,0 0 0,1 0 0,0-1 0,5 4 0,44 30 444,-46-33-528,22 15-32,-1 1-1,-1 1 0,0 2 0,-2 1 1,-1 0-1,33 44 0,43 90-1258,-24-35-5029,-59-100 3571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7.3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247 745 7808,'0'-11'6550,"0"9"-6261,1 0-1,-1 1 1,0-1-1,0 0 0,0 0 1,0 1-1,0-1 1,0 0-1,-1 1 1,1-1-1,0 0 0,-1 1 1,0-1-1,1 1 1,-1-1-1,0 1 1,0-1-1,1 1 0,-1-1 1,-2-1-1,0 1-144,-1-1 0,1 2-1,0-1 1,-1 0 0,1 1-1,-1-1 1,1 1 0,-1 0-1,0 0 1,0 0-1,1 1 1,-1-1 0,-5 1-1,-1 0 79,0 1-1,0 0 0,-19 4 0,25-3-213,0-1 0,0 1 0,0 0-1,0 0 1,0 1 0,0-1 0,0 1-1,1 0 1,-1 0 0,1 0 0,0 0-1,0 1 1,0-1 0,0 1 0,1 0-1,-3 4 1,-1 4-35,0 0-1,0 0 1,2 1-1,-5 15 1,-1 12 0,2 0 1,2 1-1,2 0 0,1 43 1,2-80 23,1 1 0,1 0 0,-1-1 0,1 1 0,-1-1 0,1 1 0,1-1 0,-1 0 1,0 1-1,1-1 0,0 0 0,0 0 0,1 0 0,-1 0 0,1-1 0,-1 1 0,1 0 1,0-1-1,1 0 0,-1 0 0,0 0 0,1 0 0,0 0 0,0-1 0,0 0 0,0 0 0,0 0 1,0 0-1,0 0 0,1-1 0,-1 0 0,0 0 0,1 0 0,4 0 0,-2-1 14,0 1-1,1-1 0,-1-1 0,0 0 1,0 0-1,0 0 0,-1-1 1,1 1-1,0-2 0,8-3 1,-10 4 3,0-1 0,-1 0 0,1 0 0,0 0 0,-1 0 0,1-1 0,-1 0 0,0 0 0,-1 0 0,1 0 0,-1-1 0,1 0 0,4-8 0,-1-4-5,0 0 1,-2-1 0,0 1-1,0-1 1,-2 0-1,0-1 1,0-34 0,-3 31 8,-1-1 0,-1 1 0,-2-1-1,0 1 1,-1 0 0,-10-26 0,-49-130-167,49 137 134,-77-244-194,24 70 145,67 210 24,1 4 28,0 0 0,0 1 0,0-1 0,-1 0 0,1 0 0,0 0 0,-1 0 0,1 1 0,0-1 0,-1 0 0,1 0 0,-1 1 0,1-1 0,-1 0 0,1 1 0,-1-1 0,0 0 0,0 12-41,3 9 49,1 0 0,0-1 1,2 0-1,13 37 0,-9-30 28,-8-24-22,67 197 60,23 48-206,-17-68-372,-56-141-668,2-2-1,39 53 1,-47-74-1466,18 17 0,-29-31 2590,8 8-3769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48.50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382 1051 7680,'0'0'334,"0"-1"1,0 0-1,0 1 0,-1-1 1,1 1-1,0-1 1,-1 0-1,1 1 0,0-1 1,-1 1-1,1-1 1,0 1-1,-1-1 0,1 1 1,-1-1-1,-4-5 561,-6-8 1328,1 3-1300,8 9-791,1 1 0,-1-1 0,1 0 0,-1 1 0,1-1 0,-1 1 0,0-1 0,0 1 0,0 0 0,0 0 0,0-1-1,0 2 1,0-1 0,0 0 0,0 0 0,0 1 0,-4-1 0,2 0 26,-1 0 1,0 1-1,0-1 0,0 1 0,0 0 1,-9 2-1,9 0-106,-1-1 1,1 1-1,-1 0 0,1 0 1,0 1-1,0 0 1,0 0-1,0 0 0,1 0 1,-1 1-1,1 0 0,0 0 1,0 0-1,0 0 0,0 1 1,1 0-1,-3 5 0,-5 8-92,2 2 0,1-1-1,-9 27 1,5-12 80,8-20-58,1-1-1,0 1 0,0 0 0,1 17 1,-1-1-22,0-7-39,1 0 1,3 38-1,0-48 44,1 0-1,0-1 0,1 1 1,0-1-1,1 0 0,6 15 1,-8-24 35,0 1 0,1-1 1,-1 1-1,1-1 1,-1 0-1,1 0 0,0 0 1,0 0-1,0-1 0,1 1 1,-1-1-1,1 0 1,-1 0-1,1 0 0,0 0 1,0-1-1,-1 1 0,1-1 1,0 0-1,1 0 1,5 0-1,4 0 11,1 0 0,-1-1 0,1-1 1,24-3-1,-27 2 35,-1 0 0,1-1 1,0 0-1,-1-1 0,0 0 0,0 0 1,0-2-1,0 1 0,-1-1 1,0-1-1,0 0 0,-1 0 0,0-1 1,0 0-1,-1 0 0,0-1 1,0 0-1,-1-1 0,0 0 1,-1 0-1,0 0 0,0-1 0,-1 0 1,5-17-1,1-11-14,-2-1 0,-2 0 0,-2 0 0,-1 0 0,-3-47 0,-2 64-16,-1 0 1,-1 0-1,-1 0 0,-1 0 0,-1 1 1,-12-30-1,-62-118 62,-24-11-185,92 160 70,-246-389-1312,230 367 1363,19 28-44,0 1 1,-18-21-1,20 30-118,6 10 70,10 20 22,-6-16 34,53 176 10,0-1 13,40 34 30,11-19-40,188 307 78,-287-491-65,2 0 1,-1-1-1,2-1 0,13 15 0,-24-28-53,1 1-1,-1-1 0,1 1 1,-1-1-1,1 1 1,0-1-1,-1 0 0,1 1 1,0-1-1,-1 0 0,1 1 1,0-1-1,-1 0 0,1 0 1,0 0-1,0 1 1,-1-1-1,1 0 0,0 0 1,0 0-1,-1 0 0,1 0 1,0 0-1,0-1 0,-1 1 1,1 0-1,0 0 0,-1 0 1,1-1-1,0 1 1,-1 0-1,1-1 0,1 0 1,-1 0-531,1-1 1,-1 0-1,1 0 1,-1 1-1,1-1 1,-1 0-1,0 0 1,0 0-1,1-3 1,6-13-3474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7.6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0 9472,'-9'0'7316,"19"17"-4350,97 124-409,-32-38-6442,-58-83 1192,-3-4-1904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8.0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 1 8832,'-2'-1'650,"1"1"1,-1 0-1,1 0 1,0 0-1,-1 0 1,1 1-1,-1-1 0,1 0 1,0 1-1,-1-1 1,1 1-1,0-1 1,-1 1-1,-1 1 1,-2 7 2359,2 5-3442,-2 138 1973,5-127-1428,-1 87-74,3 157 367,15-4-4131,-16-258 3233,6 43-2265,-6-48 2341,-1 0 0,1 0 0,-1 1 1,1-1-1,0 0 0,0 0 0,-1-1 0,2 1 0,-1 0 0,0 0 0,0 0 0,0-1 0,1 1 0,-1 0 0,1-1 0,-1 0 0,4 3 0,5 1-2981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8.5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4 9216,'-4'-3'6990,"14"10"-4786,1-4-1934,-1 1 0,1-2 0,0 1-1,0-2 1,16 2 0,61-3 614,-44-1-1019,-37 1-98,12 0-1235,-6 0-4180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8.8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17 9216,'18'12'4288,"4"-5"-3168,-22-2 32,9-1-417,-4-4-31,4 0-224,0 0-32,4 0-256,1 0-128,4-4 32,-6-1-288,6-2-32,0-1-1088,4-4-415,-4 3-2849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9.4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84 9 7296,'0'-1'176,"0"1"1,0 0 0,0-1 0,-1 1-1,1 0 1,0-1 0,0 1 0,0 0-1,0-1 1,0 1 0,0 0-1,0 0 1,-1-1 0,1 1 0,0 0-1,0-1 1,0 1 0,-1 0-1,1 0 1,0-1 0,0 1 0,-1 0-1,1 0 1,0 0 0,-1-1-1,1 1 1,0 0 0,-1 0 0,1 0-1,0 0 1,-1 0 0,1 0-1,0 0 1,-1 0 0,1 0 0,0 0-1,-1 0 1,1 0 0,0 0-1,-1 0 1,1 0 0,0 0 0,-1 0-1,1 0 1,0 0 0,-1 0-1,0 1 63,-1-1-1,1 1 1,0-1-1,0 1 0,-1-1 1,1 1-1,0 0 0,0-1 1,0 1-1,-2 1 0,0 4 19,-1 0 0,1 0 0,0 1 0,1-1-1,-1 1 1,1 0 0,-2 13 0,1-6-61,-6 32 53,2 1 0,-1 53 0,6-75-191,-2 187 422,21 38-74,-14-204-341,3-1 1,2 0 0,13 46-1,-15-73-100,0-1 0,1 0 0,1-1 0,1 1 0,0-1 0,1-1 0,0 0 0,2 0 0,-1-1 0,20 17 0,-23-24-568,1 0 0,0 0 0,0-1 0,13 7 0,-16-10-402,0-1 0,0 1 0,0-1 1,1-1-1,-1 1 0,0-1 0,1 0 0,9 0 1,8-1-2868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29.8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 8704,'0'0'263,"0"1"0,2 1 1315,-2-2-1315,0 0 0,1 0 0,-1 0 0,0 1 0,1-1 0,-1 0 0,0 0 0,1 0 0,-1 0 0,1 1 0,-1-1 0,0 0 0,1 0 0,-1 0 0,1 0 0,-1 0 0,0 0 0,1 0 0,0 0 0,18 0 624,-6 0-147,20 5-179,-20-2-449,-1-2 0,13 2-1,-12-3-86,15 0-947,1-1 0,50-8 0,-47 3-1563,-4 1-1536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0.3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179 40 8064,'-4'-31'6682,"4"30"-6601,0 1 0,0 0 0,0 0 0,0 0 0,1-1 1,-1 1-1,0 0 0,0 0 0,0-1 0,0 1 0,0 0 0,0 0 0,0-1 0,0 1 0,0 0 0,0 0 0,0-1 0,-1 1 0,1 0 0,0 0 0,0-1 0,0 1 0,0 0 0,0 0 1,0 0-1,0-1 0,-1 1 0,1 0 0,0 0 0,0 0 0,0-1 0,0 1 0,-1 0 0,1 0 0,0 0 0,0 0 0,-1 0 0,1-1 0,0 1 0,0 0 0,0 0 0,-1 0 0,1 0 1,0 0-1,0 0 0,-1 0 0,0 1 4,0 0-1,0 0 1,1-1 0,-1 1 0,0 0 0,1 0 0,-1 0 0,1 0 0,-1 1 0,1-1 0,0 0-1,-1 0 1,1 0 0,0 0 0,-1 2 0,-13 77 356,-13 59-183,0-33-154,-10 37-1201,8-49-3190,25-83 1963,-1 0 1,-7 14-1,7-13-758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0.6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16 8064,'1'-15'4162,"-1"15"-4117,0 0 0,0 0 1,0 0-1,0 0 0,0 0 0,0-1 0,0 1 0,0 0 0,0 0 0,0 0 1,0 0-1,0 0 0,0 0 0,11 21 4170,-5-10-4526,57 115 2567,32 89-1034,-45-93-2763,11-3-4657,-45-91 2401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1.3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283 20 10240,'-1'-3'556,"1"3"-326,-1-1-1,1 0 1,0 0 0,0 0-1,-1 1 1,1-1 0,0 0 0,-1 0-1,1 0 1,0 1 0,-1-1-1,1 0 1,-1 1 0,0-1 0,1 1-1,-1-1 1,1 0 0,-1 1-1,0-1 1,1 1 0,-1 0 0,0-1-1,0 1 1,1-1 0,-1 1 0,0 0-1,0 0 1,0-1 0,1 1-1,-1 0 1,0 0 0,0 0 0,0 0-1,0 0 1,0 0 0,0 0-1,-5 1-125,-1 0 0,1-1 0,0 2-1,1-1 1,-1 1 0,0 0 0,-10 5-1,-41 25-293,30-16 222,8-5-77,1-1-4,-19 13 0,32-20-49,1 1 0,0-1-1,0 1 1,0 0 0,0 0 0,1 0 0,0 1-1,0-1 1,-4 7 0,7-10 83,-1 0 0,1 0 0,0 0 0,0 0 0,0 0 0,0 0 0,0 0 0,0 0 0,0 0 0,0 0 0,0 0 0,0 0 0,0 0 0,0-1 0,1 1 0,-1 0 0,1 0 0,-1 0 0,0 0 0,1 0 0,-1 0 0,1-1 0,0 1 0,-1 0 0,1 0 0,0-1 0,-1 1 0,1-1-1,0 1 1,0 0 0,-1-1 0,1 1 0,1 0 0,5 2 39,-1 1 1,1-1-1,9 3 0,-6-2-63,44 15 9,-42-16 64,-1 0 0,0 1 0,0 0 0,-1 1 0,1 0 1,-1 1-1,0 0 0,10 9 0,-15-10 164,-1 0-1,0 0 1,0 0-1,-1 0 1,1 1 0,-1-1-1,0 1 1,-1 0-1,1 0 1,-1 0-1,0 0 1,-1 1 0,1-1-1,-1 0 1,-1 1-1,1-1 1,-1 1-1,0-1 1,-1 1-1,1-1 1,-3 9 0,1-9-186,0 0 1,0-1 0,-1 1 0,0-1 0,0 0-1,0 1 1,0-1 0,-1-1 0,0 1-1,0 0 1,-8 5 0,-5 4-278,-34 21 0,48-33 204,-40 23-958,-15 10-2890,48-29 2854,1 1-3169,18-9 501,1-1 646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1.6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0 10880,'-9'0'9311,"4"8"-8959,1 1-160,4 10-96,0-4-96,0 17 32,0-8-480,0 16-160,0-8-736,4 4-288,-4-5-767,5-4-321,-1-3-1216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48.90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 1 11008,'-1'7'5859,"1"-6"-5727,0 0 1,0 0-1,0-1 1,0 1-1,0 0 1,0 0-1,0 0 0,0-1 1,0 1-1,1 0 1,-1 0-1,0-1 1,0 1-1,1 0 1,-1-1-1,1 1 0,-1 0 1,0-1-1,1 1 1,-1 0-1,2 0 1,16 27 68,1-1 1,1-1-1,2-1 1,0-1-1,2 0 1,1-2-1,0-1 1,43 27-1,81 47-3278,-147-94 2745,0 1 1,0-1-1,1 1 1,-1-1-1,0 0 1,1 0-1,-1 0 1,1-1-1,0 1 1,-1 0 0,1-1-1,3 0 1,3 0-3861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2.0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18 6656,'0'-17'2144,"0"17"-2095,0 0-1,1 0 1,-1 0 0,1 0 0,-1 0 0,0 0 0,1 0-1,-1 0 1,1 1 0,-1-1 0,0 0 0,1 0 0,-1 0-1,0 0 1,1 1 0,-1-1 0,0 0 0,1 0 0,-1 1-1,0-1 1,0 0 0,1 1 0,-1-1 0,0 0 0,0 1-1,1-1 1,-1 0 0,0 1 0,0-1 0,0 1 0,0-1-1,4 10-86,1-1-1,-1-1 1,1 1-1,1-1 1,6 9-1,38 38-529,-30-33 523,21 26-1,-16-9 2349,35 74-1,6 10 3956,-65-121-6096,14 17 1212,-15-19-1327,0 1 0,1-1 1,-1 0-1,0 1 0,0-1 1,1 0-1,-1 0 1,0 1-1,1-1 0,-1 0 1,1 0-1,-1 0 0,0 0 1,1 1-1,-1-1 0,1 0 1,-1 0-1,0 0 0,1 0 1,-1 0-1,1 0 0,-1 0 1,0 0-1,1 0 0,-1 0 1,1 0-1,-1 0 0,0-1 1,1 1-1,-1 0 0,1 0 1,-1 0-1,0 0 0,1-1 1,-1 1-1,0 0 0,1 0 1,-1-1-1,0 1 1,0 0-1,1-1 0,-1 1 1,0 0-1,0-1 0,1 1 1,-1 0-1,0-1 0,23-44 941,7-12-781,-24 47-225,0 1-1,14-16 1,-17 22 15,-1 1 1,1 0-1,-1-1 0,1 1 0,0 0 1,0 1-1,0-1 0,0 0 0,0 1 1,0 0-1,0-1 0,1 1 0,-1 1 1,6-2-1,-3 1-128,1 1 1,-1 0-1,1 0 0,-1 1 1,0 0-1,1 0 0,-1 0 1,0 1-1,0 0 0,1 0 1,10 6-1,-9-3-263,0 1 1,0 1-1,-1-1 1,0 1-1,0 0 1,0 1-1,-1 0 1,5 9-1,4 8-2340,16 38 0,-22-42 1120,5 7-2252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2.5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120 4 8064,'-9'-3'12218,"-5"31"-12072,1 0-1,2 1 1,-15 57-1,18-59-204,-8 58-1486,8-36-953,-3-1-3395,7-36 2384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2.89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2 9344,'-3'-1'4863,"11"10"-2260,0 4-1585,1-1 0,15 17 0,-13-16-750,13 18-1,-4 8-236,0 1-1,23 72 0,-33-84-206,0-2-1343,2 0 1,0-1-1,30 44 1,-39-65 788,0 0 1,0 0 0,0 0-1,0-1 1,0 1 0,1-1-1,0 0 1,0 0 0,0 0-1,0-1 1,7 5 0,16 5-2711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3.2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24 9216,'0'-24'7925,"0"32"-6235,2 88-1231,30 186 0,-26-247-1063,13 66-2431,-14-82 254,10 26 1,-6-24-761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3.6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8448,'14'3'3872,"8"-6"-2464,-8 3-1120,-7 0-96,16 0-192,-1 0 0,14 3 0,-4 1-864,7 1-288,-3-2-2528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3.9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139 20 8064,'-2'-2'628,"0"0"1,-1 0 0,0 0 0,1 0-1,-1 1 1,0-1 0,0 1 0,0 0-1,0 0 1,0 0 0,0 0 0,-5-1-1,5 2-460,1 0 0,-1 0-1,1 1 1,0-1 0,-1 0 0,1 1-1,0 0 1,0-1 0,-1 1-1,1 0 1,0 0 0,0 0-1,0 1 1,0-1 0,0 0-1,0 1 1,1-1 0,-3 3-1,-2 2-71,1 0-1,0 0 0,0 0 1,1 1-1,0-1 0,0 1 0,0 0 1,1 0-1,0 1 0,1-1 1,0 1-1,-2 9 0,2-3-91,1 1-1,0-1 1,1 1 0,1-1-1,0 1 1,4 14-1,-1-5-132,1 0-1,1-1 0,2 1 0,0-1 1,23 44-1,-28-62-318,1 1 0,0-1 0,1 1 0,-1-1 0,1 0 0,0-1 0,0 1 0,0-1 0,1 0 0,-1 0 0,1-1 0,0 0 0,0 0 0,0 0 0,11 3 0,6-1-3397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4.2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120 12 9984,'-18'-10'3205,"11"9"-1834,4 1-1158,-1 1 120,1-1-1,0 1 0,-1 0 0,1 0 0,0 0 1,0 0-1,0 1 0,0-1 0,-3 3 0,-2 1-137,4-2-164,0-1 0,1 0-1,-1 1 1,1 0 0,0 0 0,0 0 0,0 0 0,0 1 0,1-1 0,-1 1 0,-2 5 0,2-2-24,2 0 1,-1 1-1,1-1 1,0 0 0,0 0-1,1 1 1,1 14-1,1-11-12,-1 1-1,1 0 0,1-1 0,5 14 1,-3-12-3,1 0-1,1 0 1,0-1 0,0 0 0,1 0 0,1-1 0,0 0-1,0 0 1,1-1 0,1-1 0,0 1 0,0-2-1,0 1 1,19 8 0,-26-15 56,-1 0 0,1 0 0,0-1 0,0 0 1,0 0-1,0 0 0,0 0 0,0 0 0,1-1 0,-1 0 0,0 0 0,0 0 0,0 0 0,0-1 0,1 0 0,-1 0 0,0 0 1,0 0-1,-1 0 0,1-1 0,5-2 0,-2-1 126,0 1 0,-1-2 0,0 1-1,1 0 1,-2-1 0,1 0 0,-1-1 0,0 1 0,0-1 0,3-7 0,3-4 374,9-25 1,-17 36-442,0 0 1,-1 0 0,0 0-1,0-1 1,-1 1 0,1-14-1,-2 17-116,-1 0 0,0 0-1,1 0 1,-1 0 0,-1 1 0,1-1-1,0 0 1,-1 1 0,0-1-1,0 1 1,0-1 0,0 1 0,-1 0-1,1 0 1,-1 0 0,0 0-1,0 0 1,0 1 0,-6-5 0,-3-1-301,-1 0 0,-1 1 1,-23-10-1,17 9-1640,-41-9-1,47 14-2357,1 3-3312,18 0 4010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4.7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160 8 10240,'0'0'209,"-1"0"1,1 0-1,0-1 1,0 1 0,0 0-1,-2-4 2935,1 4-2935,1 0 1,0 0-1,0-1 1,-1 1-1,1 0 1,0 0-1,0 0 1,-1 0 0,-13-1 2900,-10 5-1805,23-4-1288,-8 3-13,-1 1 0,1 0 0,0 0 0,0 1 0,0 0 0,1 1 0,-1 0-1,1 0 1,1 0 0,-8 8 0,14-12-76,0-1 0,-1 1 0,1 0 0,0-1 0,0 1 0,0 0-1,0-1 1,0 1 0,1 0 0,-1 0 0,1 0 0,-1 0 0,1 0 0,-1 0 0,1 0 0,0 0 0,0 0 0,0 0 0,0 0 0,0 0-1,1 0 1,-1-1 0,1 1 0,-1 0 0,1 0 0,0 0 0,-1 0 0,1 0 0,0-1 0,0 1 0,0 0 0,1-1 0,-1 1-1,3 2 1,2 2-39,1 1 0,0-1 0,0 0-1,0-1 1,1 0 0,10 6 0,45 16-78,6 4 596,-67-30-340,-1 0 0,1 0 0,-1-1-1,0 1 1,1 0 0,-1 0-1,0 1 1,0-1 0,1 0-1,-1 0 1,0 1 0,0-1-1,0 0 1,-1 1 0,1-1-1,0 1 1,1 2 0,-2-2-9,0 0 0,0 0 0,0 0 0,0 0 0,0 0 0,-1 0 0,1 0 0,0 0 0,-1 0 0,0-1 0,1 1-1,-1 0 1,0 0 0,0-1 0,-1 3 0,-7 11-245,-1-1-1,0 0 0,-1 0 0,-1-1 1,0-1-1,-1 0 0,0 0 1,-1-1-1,-24 14 0,-14 11-6004,46-31 2662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5.4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166 15 8832,'0'-1'283,"0"0"0,0 0-1,0 1 1,0-1 0,0 0 0,0 0 0,0 0 0,0 0 0,-1 1 0,1-1 0,0 0 0,0 0 0,-1 0-1,1 1 1,-1-2 0,1 2-196,-1 0-1,1 0 1,0 0 0,0 0-1,-1 0 1,1 0 0,0 0-1,0 0 1,-1 0-1,1 0 1,0 0 0,0 0-1,-1 1 1,1-1-1,0 0 1,0 0 0,-1 0-1,1 0 1,0 0-1,0 1 1,0-1 0,-1 0-1,1 0 1,0 0-1,0 1 1,0-1 0,0 0-1,0 0 1,-1 1 0,-13 25 1667,-63 198 301,66-189-1998,-8 46-415,7-26-1310,11-50 1272,1-3 148,-1 0 1,1 0-1,0 0 1,-1-1-1,0 1 1,1 0-1,-1 0 1,0 0-1,0-1 1,0 1-1,0 0 1,0-1-1,-2 2 1,-2-6-4185,1-1 1296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5.8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8960,'0'0'2981,"15"12"2928,-6-5-5686,1 0-1,-1 1 1,-1 0 0,0 0-1,0 1 1,0 0 0,-1 1-1,0-1 1,-1 1 0,0 0-1,5 13 1,55 123-980,-59-129-271,0-1 0,2 0 0,0 0 1,0-1-1,2 0 0,14 17 0,-7-19-1878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49.25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10112,'0'6'2042,"0"-5"-1820,0 0 1,0 0 0,-1 0 0,1 1 0,0-1 0,0 0 0,1 0-1,-1 0 1,0 0 0,0 0 0,0 0 0,1 0 0,-1 0-1,0 0 1,1 0 0,-1 0 0,2 2 0,-1 0 1089,24 322 3116,-6-133-4163,28 237-642,-32-300-1315,-14-122 1218,-1-1 0,1 1 1,0-1-1,1 0 0,0 1 1,0-1-1,0 0 0,0 0 1,1 0-1,4 6 0,-7-12 375,0 0-1,1 1 0,-1-1 1,0 1-1,0-1 0,1 0 1,-1 1-1,0-1 1,1 0-1,-1 0 0,0 1 1,1-1-1,-1 0 0,1 0 1,-1 1-1,0-1 1,1 0-1,-1 0 0,1 0 1,-1 0-1,1 0 0,-1 0 1,0 0-1,2 0 1,10-8-3629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6.1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5 8576,'0'0'145,"0"-1"1,0 1-1,-1 0 1,1 0-1,0 0 1,0-1-1,-1 1 1,1 0-1,0 0 1,0 0-1,-1 0 1,1 0-1,0 0 1,-1 0-1,1-1 1,0 1-1,-1 0 1,1 0-1,0 0 1,-8-2 6959,14 8-6321,13 11-546,-1 2-1,0 0 0,-1 0 1,-1 2-1,13 22 0,19 40-71,52 119-1,-79-150-145,-3 2-1,19 95 1,-28-98-1242,-2-1 1,0 81 0,-7-120-198,0 0 1,-4 18-1,-1-8-2474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7.2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312 664 8320,'0'-2'382,"0"1"1,0-1 0,0 1 0,0-1-1,-1 1 1,1-1 0,0 1 0,-1 0-1,0-1 1,1 1 0,-1-1 0,0 1-1,0 0 1,1 0 0,-1-1 0,0 1-1,-2-2 1,0 1-99,1 0-1,-1 1 1,1-1-1,-1 1 1,0-1-1,0 1 1,1 0-1,-6-1 1,-1 0-87,-1 0 0,1 1 0,0 0 0,-1 1 0,-10 1 0,12 0-160,0 1-1,0 0 0,0 0 0,0 1 1,0-1-1,1 2 0,-1-1 1,1 1-1,0 1 0,0-1 0,0 1 1,1 0-1,-1 1 0,1-1 0,1 1 1,-1 0-1,-5 9 0,2-2-43,0 0 0,0 1-1,2 0 1,-1 0-1,2 1 1,0 0 0,1 0-1,-3 17 1,6-21-5,0 0 0,1 0 1,0 1-1,1-1 0,1 1 0,2 15 1,-3-22 4,1 0 0,0-1 1,0 1-1,1 0 0,0 0 0,-1-1 1,1 1-1,1-1 0,-1 0 1,1 0-1,0 1 0,0-2 1,0 1-1,0 0 0,0-1 1,1 1-1,4 2 0,-5-4 10,0-1 0,0 0 0,0 1 0,0-1-1,0-1 1,0 1 0,1 0 0,-1-1 0,0 0-1,0 0 1,1 0 0,-1 0 0,0 0 0,5-1-1,2-1-11,-1-1 0,1 0 0,12-5 0,-8 1 48,0 1 0,-1-2 0,0 0 1,0 0-1,-1-1 0,0-1 0,0 0 1,-1-1-1,0 0 0,-1 0 0,-1-1 1,0-1-1,15-26 0,-21 32 18,-1-1 0,1 0 0,-1 0 0,-1 0 0,0 0 0,0 0 0,0-1 0,-1 1 0,0 0 0,-1 0 0,-2-15 0,-4-5 40,-17-52 1,19 66-118,-33-80 83,-58-106 1,48 106-165,-6-34 68,28 63 45,13 40 68,13 24-73,0 1 0,0-1 0,-1 1 0,1 0 0,0-1-1,0 1 1,-1 0 0,1 0 0,0-1 0,0 1 0,-1 0 0,1-1 0,0 1 0,-1 0 0,1 0-1,0 0 1,-1-1 0,1 1 0,0 0 0,-1 0 0,1 0 0,-1 0 0,1 0 0,-1 0 0,-3 6 73,2 14-45,3 6-2,1-1 1,1 1-1,8 31 0,26 72 141,-32-114-166,8 29 52,3-1 0,1-1 0,30 54 0,45 52 39,24 44-2396,-105-173 946,0 0 0,1-1-1,1 0 1,20 22-1,-18-28-1437,2-6-544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7.8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6912,'1'2'252,"0"-1"0,0 0 1,-1 0-1,1 1 0,-1-1 0,1 0 1,-1 1-1,1-1 0,-1 1 1,0-1-1,0 0 0,0 1 0,0-1 1,0 1-1,0-1 0,0 2 0,0-1-248,0 0-1,0 0 0,0 0 1,0 0-1,0 0 0,0-1 1,1 1-1,-1 0 0,1 0 1,0 2-1,22 23 9485,-19-13-8502,0 5-950,0 0 0,2 0 0,0-1 0,1 1 0,1-2 0,1 1 0,1-1 0,0 0 0,1-1 0,0 0 0,19 18 0,14 10-37,9 8-982,-21-14-3313,-25-31 2209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38.2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244 1 8448,'-1'0'216,"1"0"1,-1 0 0,0-1 0,0 1-1,1 0 1,-1 0 0,0 0 0,0 0-1,1 0 1,-1 0 0,0 0-1,0 0 1,1 0 0,-1 1 0,0-1-1,0 0 1,1 0 0,-1 1 0,0-1-1,1 0 1,-1 1 0,0-1 0,1 0-1,-1 1 1,1-1 0,-1 1-1,1-1 1,-1 1 0,1 0 0,-1 0-1,-19 20 2916,-1 7-1924,1 0 0,-29 59 0,31-48-1058,2 1 0,2 0 0,-17 81 0,18-62-215,-8 41-1939,21-93 1538,1 0-573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59.6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 6272,'1'-2'2387,"-2"12"5817,3-7-8100,1-1 0,0 1 0,0-1 0,0 0 0,0 0 0,0 0 0,1-1 0,-1 1 0,0-1 0,1 0-1,-1 1 1,1-2 0,-1 1 0,1 0 0,0-1 0,-1 1 0,6-1 0,6 0 94,0-1 0,29-4-1,-5-2-66,73-2 0,-103 9 403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0:59.9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17 8448,'0'1'293,"0"0"1,0-1-1,1 1 1,-1-1-1,0 0 1,0 1-1,1-1 1,-1 1-1,0-1 1,1 1-1,-1-1 0,0 0 1,1 1-1,-1-1 1,1 0-1,-1 1 1,1-1-1,-1 0 1,1 1-1,17 7 2123,24 3-1315,-22-8-840,1-1 0,-1-1-1,24-1 1,63-9-74,-97 8-185,22-1-152,28-4-1717,-52 4 636,1 0 0,0 0 1,-1-1-1,14-5 1,4-7-2530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0.4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174 0 8320,'-3'1'4766,"3"-1"-4673,-3 9 2016,0 18-1444,2-16 389,-22 131 1493,-1 2-1755,12-45-532,-16 117-200,-17-3-119,18-129-2554,22-77 320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0.7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0 9088,'-4'9'8730,"4"-8"-8245,1 1-339,1 0-1,-1 0 0,1-1 1,-1 1-1,1 0 1,0-1-1,0 1 0,0-1 1,0 0-1,0 1 0,0-1 1,3 1-1,6 4 72,85 61 866,-79-53-970,0 0 0,-2 2 1,21 24-1,42 71 34,-47-63-124,38 44-1,-18-36-234,3-3 1,81 65-1,-121-107-156,34 25-1388,-43-32 1093,1 0-1,1-1 0,-1 1 0,1-1 1,10 3-1,-16-6 436,0 1-1,-1-1 1,1 0-1,0 0 1,0 0 0,-1 0-1,1 0 1,0 0 0,0 0-1,-1 0 1,1 0 0,0 0-1,0 0 1,-1 0 0,1-1-1,0 1 1,-1 0 0,1 0-1,0-1 1,-1 1 0,1 0-1,0-1 1,-1 1 0,1-1-1,-1 1 1,1-1 0,-1 1-1,1-1 1,-1 1 0,1-1-1,-1 0 1,1 1 0,-1-1-1,0 0 1,1 1-1,-1-1 1,1-1 0,4-18-3804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1.1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1 10240,'-3'2'945,"2"-1"-690,0-1 1,1 1-1,-1-1 0,0 1 1,1 0-1,-1-1 1,0 1-1,1 0 0,-1-1 1,1 1-1,-1 0 1,1 0-1,0 0 0,-1-1 1,1 1-1,0 0 1,-1 0-1,1 0 0,0 2 1281,0-2-1439,0-1 0,0 1 0,1-1 0,-1 0 1,0 1-1,1-1 0,-1 1 0,0-1 0,1 0 0,-1 1 1,0-1-1,1 0 0,-1 1 0,1-1 0,-1 0 1,1 0-1,-1 1 0,1-1 0,-1 0 0,1 0 0,-1 0 1,1 0-1,0 0 0,12 4 365,9-2-121,0-1 0,26-2 0,-7 0-206,141 1-1106,-149-2-2301,-28 1 1898,-1 0-1,1-1 1,0 1 0,6-4-1,6-2-2443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1.5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 9728,'-5'4'10085,"6"27"-9219,2 0 0,10 52 0,25 60-648,36 69-3162,-51-161 389,-1-12-2319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49.82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 6 9472,'-4'-5'6502,"4"8"-5655,0-2-761,0 0 1,0 0 0,1 0-1,-1 0 1,0 0 0,1 0-1,-1 0 1,1 0 0,-1 0-1,1 0 1,0 0 0,-1 0-1,1 0 1,0 0 0,-1 0-1,1 0 1,0-1-1,0 1 1,0 0 0,0-1-1,0 1 1,0-1 0,0 1-1,0-1 1,0 1 0,1 0-1,5 1 96,-1 0 0,1-1 0,7 2-1,17 1 438,-4 2-246,1-2-1,-1-2 1,0 0-1,1-2 0,31-3 1,-36 1-140,36 0 0,-36 2-138,33-4 0,28-3-601,-49 7-5415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3.2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335 614 6528,'0'0'118,"0"0"0,0 1 0,0-1 0,0 1 0,0-1 0,0 0 0,0 1 0,0-1 0,0 1 0,0-1 0,0 0 0,0 1 0,0-1 0,0 0-1,-1 1 1,1-1 0,0 0 0,0 1 0,0-1 0,0 0 0,-1 1 0,1-1 0,0 0 0,0 1 0,-1-1 0,1 0 0,0 0 0,-1 1 0,1-1 0,0 0 0,-1 0 0,1 0 0,0 1 0,-1-1 0,1 0 0,0 0 0,-1 0 0,1 0 0,0 0 0,-1 0 0,1 0 0,-1 0 0,1 0 0,0 0 0,-1 0 0,1 0 0,-1 0 0,1 0 0,0 0 0,-1 0 0,1 0 0,0 0 0,-1-1 0,1 1 0,0 0 0,-1 0 0,-25-17 304,15 9 596,4 5-836,-2 0 1,1 0-1,0 0 0,0 1 1,-1 1-1,1-1 0,-1 1 1,1 1-1,-1 0 0,0 0 0,1 0 1,-1 1-1,1 1 0,-1-1 1,-10 5-1,11-3-167,0 1 0,0 0 0,1 0 0,0 1 0,0 0 0,0 1 0,0-1 0,1 1 0,0 0 0,0 1 0,1-1 0,0 1 0,-8 13 0,8-10-20,0 0 1,0 1-1,1 0 1,0-1 0,1 1-1,1 1 1,-1-1-1,2 0 1,-1 22-1,1-17-45,1-3 45,0 0 1,0 1 0,2-1-1,-1 1 1,5 13-1,-5-24-2,0 0 0,0 0 0,0 0 0,1 0 0,-1 0 0,1 0 0,0 0 0,0-1 0,0 1 0,0-1 0,0 1 0,0-1 0,1 0 0,-1 0 0,1 0 0,-1 0 0,1-1 0,0 1 0,0 0 0,0-1 0,0 0 0,0 0 0,0 0 0,0 0 0,0 0 0,6 0 0,6-1 45,-1 0 1,0 0-1,1-2 0,-1 0 1,0 0-1,0-1 1,0-1-1,0 0 0,-1-1 1,1-1-1,-1 0 1,0-1-1,-1 0 0,13-10 1,-20 13 4,0 0 0,0 0 1,0-1-1,-1 0 0,1 0 0,-1 0 1,-1-1-1,1 1 0,-1-1 1,4-8-1,-3 4 7,-1 1 1,0-1 0,-1 0-1,0 0 1,0 0 0,0-11-1,-2-7 26,-1 1 0,-2-1 0,-1 1 0,-7-28 0,6 32-62,-2 1 1,-1-1-1,-1 1 0,-18-32 0,-57-79 32,25 42-8,-53-99-150,106 181 116,1 0-1,-14-15 1,19 24-6,0 0 1,0 0-1,0-1 1,0 1-1,0 0 1,0 0-1,0 0 1,0 0-1,-1 0 0,1 0 1,0 0-1,0 0 1,0 0-1,0 0 1,0 0-1,0 0 1,0 0-1,0 0 1,0 0-1,0-1 1,-1 1-1,1 0 1,0 0-1,0 0 1,0 0-1,0 0 1,0 0-1,0 0 1,0 0-1,0 0 0,-1 0 1,1 0-1,0 1 1,0-1-1,0 0 1,0 0-1,0 0 1,0 0-1,0 0 1,0 0-1,0 0 1,-1 0-1,1 0 1,0 0-1,0 0 1,0 0-1,0 0 1,0 0-1,0 0 0,0 1 1,0-1-1,0 0 1,0 0-1,0 0 1,0 0-1,0 0 1,0 0-1,0 0 1,0 1-1,-2 10-30,3 16 12,1-6 5,2 0-1,0 0 1,9 25 0,26 62-107,-31-87 107,20 48 10,51 90-1,-53-115 26,2-1 0,65 75-1,-5-21-360,-29-34-2891,-49-51 1638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3.6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 0 8704,'0'3'613,"-1"0"0,1 0 1,0 0-1,-1 0 0,1 0 0,-1 0 1,-1 3-1,-2 3 886,3-4-1219,1-1-1,-1 1 1,1 0-1,-1 0 1,1-1 0,1 1-1,-1 0 1,1-1 0,0 1-1,2 7 1,2 5-236,11 23 0,-13-32 72,6 10-87,0 0 1,0-1 0,2 0-1,18 23 1,-21-31-13,0 0-1,0 0 1,1-1 0,0 0 0,1-1-1,-1 0 1,1-1 0,21 11-1,-15-10-57,2 0-1610,29 10 0,-38-17-675,0-4-1476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3.98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123 0 9344,'-2'2'3876,"-6"5"-1416,3 4-2024,1 0 0,0 1 0,0-1 1,2 1-1,-4 21 0,4-20-323,-72 570 1274,69-532-1643,2-30-409,1 0 0,1 0 0,1 1 0,1-1 0,4 29 1,0-35-1592,-1-9-1632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4.4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9 224 8064,'-1'1'202,"1"-1"0,0 0 0,0 1 0,-1-1 0,1 0 1,0 0-1,-1 0 0,1 1 0,0-1 0,0 0 0,-1 0 0,1 0 1,0 0-1,-1 0 0,1 1 0,0-1 0,-1 0 0,1 0 0,-1 0 0,1 0 1,0 0-1,-1 0 0,0 0 0,1-1-84,0 1 1,0 0 0,0 0-1,0-1 1,0 1-1,0 0 1,0 0-1,0-1 1,0 1-1,0 0 1,1 0-1,-1-1 1,0 1-1,0 0 1,0 0-1,0-1 1,0 1-1,0 0 1,0 0-1,1 0 1,-1-1-1,0 1 1,0 0-1,0 0 1,0 0-1,1 0 1,-1-1-1,0 1 1,0 0-1,0 0 1,1 0-1,-1 0 1,0 0-1,0 0 1,1 0-1,-1 0 1,1-1-1,8-4 107,0 1 0,1 0 0,0 0 0,0 1 0,0 0 0,18-3 0,2 0-19,-8 0-73,237-63 769,-159 39-766,0 4 0,2 5 0,105-9 0,-185 29-298,1 0 1,-1 1-1,0 1 1,25 5-1,-35-3-371,0-1 0,0 2 0,-1-1 0,1 2 0,-1-1 0,0 2 0,-1-1 0,1 2 0,10 8 0,-6-4-1771,-6-5-1360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5.3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299 550 7168,'0'-5'652,"-1"-1"0,1 1 0,-1 0 0,0-1 0,0 1 0,0 0 0,-4-9 0,2 10 141,0-1 1,0 1 0,-7-8 0,-2-1 356,11 11-1042,0 0 0,0 1 1,-1-1-1,1 0 0,0 1 1,-1 0-1,1-1 0,-1 1 1,1 0-1,-1 0 0,0 0 1,0 0-1,0 0 0,1 0 0,-1 0 1,0 1-1,0-1 0,0 1 1,0-1-1,0 1 0,0 0 1,0 0-1,0 0 0,0 0 1,0 0-1,0 0 0,0 1 0,-3 0 1,2 0-90,0 1 0,-1-1-1,1 1 1,0 0 0,0 0 0,0 0 0,0 1 0,1-1 0,-1 1-1,1 0 1,-1-1 0,1 1 0,0 0 0,-4 7 0,-3 9-36,1 1 0,0-1 1,1 2-1,2-1 0,0 1 1,1 0-1,-3 35 0,7-47 8,0 1 0,0-1 0,1 1 0,0-1 0,3 12-1,-3-16-2,0-1 0,0 0 0,1 0 0,0 1 0,0-1 0,0-1 0,0 1 0,1 0 0,-1 0 0,1-1 0,0 1 0,0-1-1,4 3 1,0 0-14,1-1 0,0 0 0,0 0-1,0-1 1,1 0 0,15 5-1,-21-8 36,0 0 0,0-1-1,0 1 1,0-1 0,0 0-1,0 0 1,0 0 0,0 0-1,0-1 1,5-1 0,-6 2 10,0-1 1,0 0 0,0 0 0,-1 0-1,1 0 1,0 0 0,-1 0 0,1-1-1,-1 1 1,1-1 0,-1 1 0,0-1-1,1 1 1,-1-1 0,0 0 0,0 1-1,1-5 1,2-3 74,-1 0 0,-1 0 0,1 0 1,-2 0-1,2-14 0,-1-51 299,-2 59-311,-4-115 59,2 113-107,-1-1 1,0 1-1,-1 1 0,-1-1 0,-11-25 1,-13-13-11,-3 1 0,-49-64 0,37 57-22,-22-23-18,55 64-69,9 13-39,5 11-184,12 16 252,1 0 0,20 21 0,-31-36 69,18 20 91,-2 1-1,0 1 1,-2 0-1,25 48 1,25 77-56,5 9-2,-57-130-248,1-1-1,1-1 1,25 29 0,-32-42-155,-8-11 36,-1 0 0,1-1 0,0 1 0,0-1 0,1 0 1,-1 0-1,1 0 0,0 0 0,0-1 0,0 0 0,6 3 0,-10-6 174,0 1-1,-1-1 1,1 0 0,0 0-1,0 0 1,-1 0 0,1 0-1,0 0 1,-1 0 0,1 0-1,0 0 1,0 0 0,-1-1-1,1 1 1,0 0 0,-1 0-1,1-1 1,0 1 0,-1 0-1,1-1 1,-1 1 0,1 0-1,0-1 1,-1 1 0,1-1-1,-1 1 1,1-1 0,-1 0-1,0 1 1,2-2 0,8-22-5443,-9 20 4985,8-26-2931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5.7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93 1 9472,'-3'29'4509,"-9"15"-1968,4-18-1538,-5 24-609,3 0 1,-5 56 0,-11 175-1579,24-246-280,2-22-1036,-3 25 0,2-29-849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6.1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2 8448,'-3'-2'4010,"7"8"-953,9 10-375,61 50 60,25 23-1666,32 55-805,-39-39-942,-82-94-24,1 0 0,0-1 0,1 0 0,0-1 0,0-1 0,1 1 0,0-2 0,17 8 0,2-5-3657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6.6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8448,'0'2'6950,"1"3"-5799,-1-4-1099,1 0 1,0 0 0,0 0-1,-1-1 1,1 1 0,0 0-1,0-1 1,0 1-1,0-1 1,0 1 0,0-1-1,0 1 1,0-1-1,0 0 1,1 1 0,19 3 307,-13-2-133,16 1 250,0-1 0,0-1-1,31-2 1,-8 0-341,-19 0-65,-10 1-152,0 0 1,33 5-1,-33-4-1073,-12-2-873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7.0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 8064,'-3'7'1110,"-2"14"3977,5-21-5004,0 1 0,0-1 0,0 1 0,0-1 0,0 0 0,0 1 0,0-1 0,0 1 0,0-1 0,1 1 0,-1-1 0,0 1 0,0-1 0,0 0 0,1 1 0,-1-1 0,0 1 0,1-1 0,-1 0 0,0 1 0,1-1 0,-1 0 0,0 0 0,1 1 0,-1-1 0,1 0 0,-1 0 0,1 0 0,-1 1 0,0-1 0,1 0 0,-1 0 0,1 0 0,-1 0 0,1 0 0,-1 0 0,1 0 0,-1 0 0,1 0-1,0 0 1,20-1 763,32-5 0,-31 2-753,33 0 0,-33 5-930,-1 0 1,1 2 0,-1 0 0,25 8 0,-22-4-1591,3-6-1418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7.9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17 8448,'-9'2'4734,"12"3"-1294,-1-4-3282,0 0 0,0 1 1,0-1-1,0 0 0,1-1 0,-1 1 0,4 0 0,17 1 619,45-2 0,-27-1-320,-9 0-138,-1-1-1,0-2 1,40-10 0,-61 13-354,0-1 0,0 2 0,0-1 0,11 2 0,-1-1-5065,-9-4 34,1-1 1562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0.16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0 108 9728,'14'15'3584,"-5"-15"-2784,4-4 288,-4 1-32,9-5-257,3-4 1,6-4-352,-4 4-192,17 0-160,13-8-96,1 8 32,-5 5-672,-17-2-288,-7 1-1151,2 8-449,18 0-1536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8.5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5 7808,'-3'-5'4134,"3"5"-4012,0 0-1,0 0 1,0 0-1,0 0 1,-1 0 0,-3 3 3513,4-3-3416,0 1 1,0-1-1,0 0 1,0 0 0,0 1-1,-1-1 1,1 1-1,-1 7-98,1 0-1,0 1 1,0-1-1,0 0 1,1 1-1,1-1 0,2 11 1,-1-2 3,36 151 396,-6-32-421,-19-63-44,29 123 109,-7-84-3919,-32-94 49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9.1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35 148 7040,'-4'2'1220,"-1"-1"1,1 0-1,-1 0 0,1 0 1,-8 0 2085,22-1-2368,81-2 381,-1-4 0,107-20 0,188-32-526,-165 28-652,20 11-25,-137 18-2504,-103 1 2338,0 0 0,0 0 1,0 0-1,1 0 0,-1 0 1,0 0-1,0 0 0,0 0 0,0 0 1,0 0-1,1 0 0,-1 0 1,0 0-1,0 0 0,0 0 1,0 0-1,0 0 0,0 0 1,1 0-1,-1 0 0,0 0 0,0 0 1,0 0-1,0 0 0,0 0 1,0-1-1,1 1 0,-1 0 1,0 0-1,0 0 0,0 0 0,0 0 1,0 0-1,0 0 0,0 0 1,0-1-1,0 1 0,0 0 1,0 0-1,0 0 0,1 0 1,-1 0-1,0-1 0,-5-4-2808,-3 1-1414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09.6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215 13 8064,'0'-12'9434,"-1"13"-8442,-7 16-386,0-1-1,-7 22 1,-4 10-231,-4 12-82,-30 119-1,46-155-306,-27 79 33,-3 9-4065,35-106 2241,-6-35-11344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0.0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1 8448,'-4'6'8095,"4"-6"-7915,7 16 2127,12 16-2392,-18-31 435,7 11-82,1-2 0,0 1 0,0-1 0,18 14 0,48 32 311,-51-40-530,225 193 30,-236-198-110,58 50-2113,-71-61 2060,17 13-1610,-16-13 1545,0 1 0,-1-1 0,1 0 0,0 0 0,-1 1 0,1-1 0,0 0 0,0 0 0,-1 0-1,1 0 1,0 0 0,-1 0 0,1 0 0,0 0 0,0 0 0,-1 0 0,1 0 0,0-1 0,-1 1 0,1 0 0,0 0 0,-1-1 0,1 1 0,0-1 0,-1 1 0,2-1 0,7-9-3808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0.4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51 8704,'-1'1'214,"0"-1"-1,1 1 1,0-1 0,-1 1 0,1-1 0,-1 1 0,1-1 0,-1 1 0,1-1-1,0 1 1,0-1 0,-1 1 0,1 0 0,0-1 0,0 1 0,-1 0-1,1-1 1,0 1 0,0 0 0,0-1 0,0 1 0,0 0 0,1 0-66,-1-1 1,0 0-1,1 0 0,-1 1 1,1-1-1,-1 0 1,1 0-1,-1 0 1,1 0-1,-1 0 1,1 0-1,-1 0 1,1 1-1,-1-1 1,1 0-1,-1-1 1,1 1-1,-1 0 0,1 0 1,-1 0-1,1 0 1,4-2 149,0 1 0,0-1-1,0 0 1,6-3 0,17-16 518,-24 17-586,1 0 0,0 0 0,0 1 0,0 0 0,1 0 0,-1 0-1,1 0 1,10-3 0,-15 6-163,0 0-1,0 0 0,0 0 1,0 0-1,0 0 1,0 0-1,0 0 0,0 0 1,0 0-1,0 0 0,0 1 1,0-1-1,0 0 1,0 1-1,0-1 0,0 1 1,0-1-1,0 1 0,0-1 1,-1 1-1,1-1 0,0 1 1,0 0-1,-1 0 1,1-1-1,-1 1 0,1 0 1,0 0-1,-1 0 0,1 0 1,-1 0-1,0 0 1,1 0-1,-1 0 0,0 0 1,1 1-1,0 4 137,0 1 1,0 0-1,-1-1 0,1 9 0,-1-12-160,0 32 215,-4 162-4,3-178-270,1 22 0,0-35-11,1-1 0,0 0 1,0 0-1,0 0 0,0 0 1,1 0-1,0 0 1,0 0-1,4 8 0,-5-12 26,0 0-1,0 0 1,0 0-1,1-1 1,-1 1 0,0 0-1,0 0 1,0-1-1,1 1 1,-1-1-1,0 1 1,1-1-1,-1 1 1,1-1-1,-1 0 1,0 0 0,1 0-1,-1 0 1,1 0-1,-1 0 1,3 0-1,37-9-4,-23 5-73,3 1-597,-15 2-101,0 1 1,1-1 0,-1-1-1,0 1 1,0-1-1,0 0 1,0-1 0,8-3-1,4-9-4369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2.2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331 642 8448,'-1'-1'283,"1"0"-1,-1 1 1,0-1 0,1 1 0,-1-1 0,0 0-1,1 1 1,-1 0 0,0-1 0,0 1 0,1-1-1,-1 1 1,0 0 0,0-1 0,0 1 0,0 0-1,0 0 1,1 0 0,-2 0 0,-22 0 2803,0 0-1797,10-4-931,0 1 0,0 1 0,0 0 0,-1 1 0,1 1 0,0 0 0,-28 5 0,38-4-362,0 0-1,0 1 0,1 0 1,-1 0-1,1 0 1,-1 0-1,1 1 0,0-1 1,0 1-1,0 0 0,0 0 1,0 0-1,1 0 0,-1 0 1,1 1-1,0-1 0,-2 5 1,-3 5-13,1 1 1,1 0-1,-4 16 1,-1 12-36,1 1-1,3 0 1,2 0 0,1 63 0,2-97 30,2 0 0,0 0 0,0-1 0,0 1 0,1 0 0,0 0 0,1-1 0,0 1 0,0-1 0,1 0 0,7 12 0,-7-15 20,0 1 1,0-1-1,1-1 1,-1 1-1,1 0 1,0-1-1,1 0 1,-1 0-1,1-1 1,-1 0-1,1 0 1,0 0-1,0 0 1,1-1-1,11 3 1,-11-3 89,1-1-1,-1 0 1,1 0 0,-1 0 0,1-1 0,-1-1-1,10 0 1,-13 0-46,-1 0-1,1 0 0,-1 0 1,0 0-1,0-1 0,0 1 1,1-1-1,-2 0 0,1 0 1,0 0-1,0 0 0,0 0 1,-1-1-1,0 1 0,1-1 1,-1 1-1,0-1 0,3-5 1,6-15 38,-1-1 0,-1-1 0,10-43 0,-15 46-71,-1-1 0,-2 0 0,0 0 0,-1 1 0,-1-1 0,-1 0 0,-8-36 0,-54-157-7,60 204-2,-77-194 45,22 62 81,8 24-135,7 17-313,40 95 190,4 23-18,10 39 160,-10-52-6,29 99 307,-10-50-197,2-1 0,41 67-1,23 9-86,-25-42-22,141 231-2384,-189-296 2193,-2-3-2305,21 26 1,-13-28-1131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2.5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0 11136,'-3'11'6550,"5"1"-3499,10 9-2034,-7-13-532,4 4-434,-1 0 0,2-1-1,-1 0 1,1-1 0,1 0-1,0 0 1,24 16 0,1-5-3283,57 27 0,-79-42-23,1 0 0,23 5 0,-11-3-729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2.9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63 14 11136,'-4'-2'1237,"-23"-8"4932,26 10-6032,1-1 0,-1 1 1,0 0-1,1 0 0,-1 0 0,0 0 0,0 0 1,1 0-1,-1 0 0,0 0 0,1 0 0,-1 0 0,0 0 1,0 1-1,1-1 0,-1 0 0,0 0 0,1 1 0,-1-1 1,0 1-1,1-1 0,-1 0 0,1 1 0,-1-1 0,1 1 1,-1-1-1,1 1 0,-1-1 0,1 1 0,-1 0 1,1-1-1,0 1 0,-1 0 0,1 0 0,-3 10-31,0 0-1,2 0 1,-1 0 0,1 1-1,1-1 1,1 13-1,-1 1 10,4 199 231,1-137-316,3 52-182,-5-104 73,21 183-4306,-23-214 4085,7 34-2532,-7-37 2463,-1 1 1,1 0 0,0-1 0,-1 0 0,1 1-1,0-1 1,0 1 0,0-1 0,0 0 0,0 0 0,0 1-1,0-1 1,0 0 0,1 0 0,-1 0 0,0 0-1,1 0 1,2 1 0,9 2-3509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3.3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42 32 7808,'-30'-4'4949,"19"2"-177,23 3-3027,217-12 1060,-133 4-5825,-48 5-1618,-22 0 809,-3-3-107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3.7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63 9856,'13'12'4512,"10"-9"-1505,-14-3-1887,0 0 0,13-3-512,-5-1-128,14-1-288,-4 2-128,18-4-32,-9 2-608,8-7-160,-8 5-992,9-10-319,-9 2-2881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2.6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6656,'0'1'365,"0"0"-1,0 0 1,0 0 0,1 0 0,-1 1-1,0-1 1,1 0 0,-1 0 0,0 0 0,1 0-1,-1 0 1,1 0 0,0 0 0,-1 0-1,1-1 1,0 1 0,1 1 0,0 0-86,-1-1 0,2 1 1,-1-1-1,0 0 0,0 0 0,0 0 1,5 2-1,2-1-94,1 0 0,0 0 0,11 0 1,-16-1 208,165 1 314,-91-4-1415,-58 2-3501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2.39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119 1257 7936,'-1'7'4341,"4"-2"-2762,-2-3-1479,0 0 0,0 0 0,0 0 1,1 0-1,-1 0 0,1 0 1,0 0-1,0 0 0,-1 0 1,1-1-1,0 1 0,0-1 0,1 0 1,-1 1-1,0-1 0,0 0 1,1 0-1,4 1 0,-3-1 29,1 0 0,0 0 0,0 0 0,0-1 0,0 1 0,0-1 0,0 0 0,8-2 0,33-3 1035,-33 4-931,-1-1 0,1 0 0,14-4 0,-16 2-138,0 0 0,0-1 0,-1 0 0,0-1 0,0 0 0,0 0 0,-1-1 0,0-1 0,0 1 0,-1-2 0,0 1 0,0-1 0,-1 0 0,0 0 0,-1-1 0,9-16 0,-4 1-26,0-1-1,-2 0 1,-1 0-1,-1-1 1,7-48 0,-12 50-53,0-1 1,-2 0-1,0 1 1,-6-36 0,-25-94 61,28 145-74,-54-187 81,48 175-109,0 1 0,-2 1 0,-19-29-1,-41-43-168,67 88 185,-25-31-88,-1 2 0,-2 1 0,-68-54 0,94 82 95,-1 0 0,1 0 0,-1 1 0,-7-4 0,13 6 1,-1 1-1,0-1 0,1 1 0,-1-1 1,0 1-1,0 0 0,0-1 0,0 1 0,1 0 1,-1 0-1,0 0 0,0 1 0,0-1 1,0 0-1,1 1 0,-1-1 0,0 1 0,0 0 1,1-1-1,-1 1 0,-2 2 0,0 0-10,1 0 0,0 0 0,-1 1 0,2 0-1,-1-1 1,0 1 0,1 0 0,-1 0 0,1 1-1,0-1 1,1 0 0,-1 1 0,1-1 0,-1 6-1,-1 4-18,1 0 0,1 0 0,1 22 0,3 5 10,2 0 0,1 0 0,21 68-1,51 118-46,-68-201 50,173 495-143,-147-430 155,63 116-1,63 88 8,24-3-20,-164-259-7,2-2 0,2 0-1,49 46 1,-72-75 28,-1 0 0,1 1 0,0-1 0,0 0-1,1 0 1,-1-1 0,0 1 0,1-1 0,-1 0 0,5 2 0,-7-3-4,0 0 0,1 0 0,-1 0 0,0 0 0,1 0 0,-1 0 1,0-1-1,1 1 0,-1 0 0,0-1 0,0 1 0,0-1 0,1 1 0,-1-1 1,0 0-1,0 1 0,0-1 0,0 0 0,0 0 0,0 0 0,0 0 0,0 0 1,0 0-1,0 0 0,-1 0 0,1 0 0,0 0 0,-1 0 0,2-3 0,1-3 23,-1-1-1,1 0 0,-1 0 0,0-1 0,-1 1 1,0 0-1,0 0 0,-1-1 0,-1-10 0,-1-11 41,-9-34 0,8 49-59,-1 0-1,-1 1 0,0 0 0,-1 0 1,0 0-1,-10-14 0,8 12-12,-201-318-406,192 310 441,4 5-101,0 0 1,1 0-1,-13-32 0,24 48 71,0-1 1,0 0-1,1 0 0,-1 0 0,1 1 0,0-1 0,0 0 0,0 0 0,1 0 0,0 0 0,-1 0 0,1 1 0,0-1 1,1 0-1,-1 1 0,1-1 0,-1 1 0,3-4 0,5-7 6,1 0 1,19-22 0,-25 32 17,24-28-50,46-58-1363,-64 76-106,-1-1 0,11-25 0,-6 6-2175,-4 5-79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4.6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8576,'4'9'8537,"-3"-8"-8035,11 5 1610,12-1-1568,193 2 1286,-185-6-2920,19 0-2243,-45-1 2181,0-1 0,0 0 1,0 0-1,-1 0 0,12-4 1,1-4-2641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5.0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20 9984,'0'-1'389,"0"0"0,-1 0 0,1 0 0,0 0 0,-1 0 0,1 0 0,-1 0 0,1 0-1,-1 0 1,1 1 0,-1-1 0,1 0 0,-1 0 0,0 1 0,0-1 0,1 0 0,-1 1 0,0-1 0,0 0 0,0 1 0,0 0 0,0-1 0,1 1 0,-1-1 0,0 1 0,0 0 0,0 0 0,0-1 0,0 1 0,-1 0 0,2 10-53,9 152-171,-5-103-123,22 177-782,-17-182-915,1 8-2142,-1-20-1716,-4-25 1897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5.4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80 8960,'1'3'7482,"7"0"-4439,15 1-3273,-12-2 980,14 3-208,0-2 1,47 1 0,46-8 47,-64-3-303,97-25-1,-21 4-117,-128 27-189,206-27-362,-118 24-3467,-88 4 3629,0 0-181,0 0 0,1 0 0,-1 0 1,0 1-1,0-1 0,0 0 0,0 1 0,1 0 1,-1-1-1,2 2 0,5 2-3796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5.8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161 24 8064,'0'-3'788,"0"1"-1,0 0 1,0 0 0,0 0 0,0-1 0,-1 1 0,1 0-1,-2-3 479,2 5-1186,0 0-1,-1-1 1,1 1-1,0 0 1,0 0 0,0 0-1,0 0 1,0 0 0,0 0-1,0 0 1,-1 0 0,1 0-1,0 0 1,0 0-1,0 0 1,0 0 0,0 0-1,0 0 1,0 0 0,-2 1 1194,2-1-1195,0 0 1,0 1-1,-7 10 1082,0 6-877,-6 21 0,1-2-185,-20 74-123,19-60-1519,-20 49 0,29-90 602,0-1-1,0 0 0,-1-1 0,-5 9 0,1-4-2684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6.2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16 7552,'0'-1'483,"-1"-1"1,1 1 0,-1 0 0,-6-9 7372,18 19-6432,7 5-995,0 2 0,-1 0-1,20 26 1,41 63-90,-54-66-319,17 23 50,-34-53-168,62 74-529,-57-71-1017,0-1-1,17 13 1,-19-19-895,-1 0-1279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6.75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35 8704,'-2'-5'9607,"13"3"-8740,7-4 80,0 1 0,32-5 0,-33 7-604,-2 1 212,1 0 0,25 2-1,-20 0 11,-20 0-510,0 0-1,0 0 0,0 0 1,-1 0-1,1 0 0,0 1 1,0-1-1,0 0 0,0 0 1,0 0-1,0 1 0,-1-1 1,1 1-1,0-1 0,0 0 1,0 1-1,-1-1 0,2 2 1,-2-2-35,1 1 0,-1-1 0,0 1 0,0 0 1,1-1-1,-1 1 0,0-1 0,0 1 0,0 0 1,0-1-1,0 1 0,0-1 0,0 1 0,0 0 1,0-1-1,0 1 0,0-1 0,0 1 1,-1-1-1,1 2 0,-3 3-17,1 0-1,-1 0 1,0 0 0,-6 7 0,3-5 30,0 2-81,0 0-104,0-1 0,-7 18 0,12-24 111,0 0-1,0 0 1,0 0 0,1 0-1,-1 1 1,1-1-1,0 0 1,-1 0 0,1 0-1,0 1 1,0-1-1,0 0 1,1 0 0,-1 1-1,1-1 1,-1 0-1,1 0 1,1 4 0,-1-5 31,0 0 1,0 0 0,0 0 0,0 1-1,1-1 1,-1-1 0,0 1-1,0 0 1,1 0 0,-1 0 0,1-1-1,-1 1 1,0 0 0,1-1 0,-1 0-1,1 1 1,0-1 0,2 0 0,34 1 140,-27-1-86,3 0-931,0-1 0,-1 0 0,21-4 0,-27 3-500,0-1 1,0 1-1,0-1 0,0 0 1,0 0-1,0-1 0,10-8 1,2-4-2711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7.9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473 674 6144,'-2'-14'3276,"2"14"-3092,-1-1-1,1 1 1,0 0 0,0-1 0,-1 1 0,1 0 0,-1-1 0,1 1 0,0 0 0,-1-1 0,1 1 0,-1 0 0,1 0 0,-1-1 0,1 1 0,-1 0 0,1 0 0,-1 0 0,1 0 0,-1 0-1,1 0 1,-1 0 0,1 0 0,-1 0 0,0 0 0,-30-5 2765,20 6-2749,0 0-1,-1 1 0,1 0 0,0 0 0,1 1 0,-1 1 1,0-1-1,1 2 0,0 0 0,0 0 0,0 1 0,1 0 1,0 0-1,0 1 0,-12 12 0,7-5-240,1 1 0,0 0 0,1 1 0,0 1 0,2 0 0,0 0 0,-14 35 0,17-36 43,1 1 0,1-1 0,0 1 0,2 0 0,0 1 0,0-1 0,1 20 0,2-32-3,0 1 1,1-1 0,0 0-1,0 1 1,0-1 0,0 0-1,1 0 1,0 0-1,0 0 1,0 0 0,0 0-1,1 0 1,0-1 0,0 1-1,0-1 1,1 0-1,-1 0 1,1 0 0,0 0-1,0-1 1,1 0 0,-1 0-1,1 0 1,-1 0 0,1 0-1,0-1 1,8 3-1,1 0 126,1 0-1,0-1 1,0-1 0,27 3-1,-37-6-69,-1 1 1,1-1-1,-1 0 0,0-1 1,1 1-1,-1-1 0,1 0 1,-1 0-1,0 0 0,1-1 1,-1 1-1,0-1 0,0 0 1,0 0-1,-1-1 0,1 1 1,0-1-1,-1 1 0,1-1 1,-1-1-1,4-4 0,-1-1 28,-1-1 0,0 0-1,0 0 1,-1 0 0,-1-1-1,0 0 1,2-11 0,9-78 151,-12 74-214,-2 1 0,-1 0 0,0-1 0,-2 1 0,-2 0 0,-8-30 0,-4-2-10,-41-88 0,18 68-285,-90-131 0,45 78 185,-3-1-102,86 129 128,4 4 0,4 9-15,15 17-1,10 16 58,80 138 193,-93-153-150,83 141 27,-11 23 11,-18-35-173,-49-112-1037,40 58 0,-58-98 780,0 2-266,0-1-1,11 12 1,-15-18 418,0 0 0,0 0 0,0 0 0,0 0 0,0 0-1,0 0 1,1-1 0,-1 1 0,0 0 0,0-1 0,1 1 0,-1-1 0,0 1 0,1-1 0,-1 1-1,1-1 1,-1 0 0,1 0 0,-1 0 0,0 0 0,1 0 0,-1 0 0,3-1 0,9-3-3509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8.3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213 25 7936,'1'-3'726,"8"-12"1788,-1 9 1995,-9 20-72,-13 44-3319,-3-2 0,-31 73 1,12-36-1050,33-85-85,-83 239-1317,85-244 1198,-12 34-1411,1-18-2299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18.6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18 10496,'-12'-17'9690,"15"29"-8534,1 2-411,1 1 1,11 22-1,47 75 844,15 3-1090,-26-41-464,79 113 233,-34-51-3667,-90-127 1406,0 1 0,11 10 0,-5-8-3078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24.5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8960,'0'0'9199,"4"12"-7839,1-9-1233,-1 0-1,1 0 0,-1-1 1,1 1-1,0-1 0,0 0 0,0-1 1,0 1-1,0-1 0,0 0 0,7 0 1,10 1-29,32-3 1,-21 0 7,9 1-59,53 1-2809,-93-1 2479,-1 0-1,0 0 0,1 0 0,-1 0 0,0 1 0,1-1 0,-1 1 0,0-1 1,0 1-1,1-1 0,-1 1 0,0-1 0,0 1 0,0 0 0,0 0 1,0 0-1,0 0 0,0 0 0,0 0 0,0 0 0,1 1 0,2 6-3518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2.79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14 32 8448,'0'-5'741,"0"3"-508,-1 1 1,1-1-1,0 1 0,0-1 0,-1 1 0,1-1 0,-1 1 1,1 0-1,-1-1 0,1 1 0,-1 0 0,0-1 0,0 1 1,0 0-1,0 0 0,-3-4 3385,5 17-1959,9 23-1167,1-1 0,17 33 0,-7-16-411,45 90-2321,-63-135 1938,-2-3 39,0 0 0,0-1 1,0 1-1,0 0 0,1-1 0,0 1 0,-1-1 0,1 1 1,0-1-1,0 0 0,3 3 0,12 4-3715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24.9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8960,'0'0'8666,"16"1"-7119,9 2-1174,-1-1 1,38-1-1,20 1-459,-19 7-1616,-11-2-2222,-1-4-5350,-28-3 5887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26.8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44 0 8448,'-26'0'11573,"9"0"-6869,27 4-4208,71 12 945,-5-1-717,-35-10-569,-6-1-2113,-27 0-402,-8-3 2096,0-1-1,1 0 1,-1 1 0,1-1-1,-1 0 1,0 0 0,1 0-1,-1 1 1,1-1-1,-1 0 1,1 0 0,-1 0-1,0 0 1,1 0-1,-1 1 1,1-1 0,-1 0-1,1 0 1,-1 0 0,1 0-1,-1-1 1,1 1-1,-1 0 1,0 0 0,1 0-1,0 0 1,7-3-3437,1 2-555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27.8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293 624 8704,'-1'-5'822,"-1"-1"1,0 0-1,0 1 1,0-1-1,-1 1 1,0 0-1,0 0 1,-6-7-1,7 9-638,-1 0 0,0 1 0,0-1-1,0 1 1,0 0 0,-1 0 0,1 0 0,-1 0 0,1 1-1,-1-1 1,1 1 0,-1 0 0,0 0 0,-4 0-1,4 0-111,-1 1 0,1-1-1,-1 1 1,1 0-1,-1 1 1,1-1 0,-1 1-1,1 0 1,-1 0-1,1 0 1,0 1-1,-1-1 1,1 1 0,0 0-1,0 0 1,0 1-1,0-1 1,1 1 0,-1 0-1,1 0 1,-1 0-1,1 0 1,0 1 0,-4 5-1,-3 8-118,0-1 0,1 1 0,0 1 0,-8 26 0,12-31 55,-7 18 5,2 1 0,-8 36 0,16-57-26,0 1 0,1 0 0,0 0 0,1 0 0,0 0 0,1 0 0,0 0 0,1 0 0,4 15 0,-5-25 4,-1 0 0,1-1 0,0 1 0,0 0 0,-1-1 0,1 1 0,0-1 0,1 1 0,-1-1 0,0 1 1,0-1-1,0 0 0,1 0 0,-1 1 0,1-1 0,-1 0 0,4 1 0,-2-1 10,-1 0 0,1 0 1,0 0-1,-1-1 1,1 0-1,0 1 1,0-1-1,0 0 1,0 0-1,4-1 0,1 0 36,-1-1 0,0 0 0,0-1 0,0 1 0,0-1 0,0-1 0,12-7 0,-10 5 19,-1-1 0,0 0 1,0-1-1,-1 0 1,1 0-1,-2-1 0,1 0 1,-1 0-1,-1 0 1,0-1-1,0 1 0,-1-1 1,6-19-1,-2 1-24,-2 0 1,0-1-1,-2 0 1,-2 1-1,0-1 1,-2 0-1,-1 0 1,-1 0-1,-2 0 0,-1 1 1,-11-39-1,-90-314-48,84 310 123,17 65-161,3 11 20,0 17 5,2 35 48,3 1 0,3-1 0,2 0 0,16 58 1,2-25-13,38 91 0,-40-126-1438,2-2 1,60 92-1,-84-142 1143,1 0-1,-1 1 1,1-1-1,0 0 1,0-1-1,0 1 1,0-1-1,0 1 1,6 2-1,-8-4-44,1 0 0,0 0 0,0-1 0,0 1 0,0-1 0,0 1 0,0-1 0,1 0 0,-1 0 0,0 0 0,0 0 0,0 0 0,0 0-1,0 0 1,0-1 0,0 1 0,0-1 0,0 0 0,2 0 0,14-10-2744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28.30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157 3 8960,'0'-3'6746,"-10"27"-3823,-43 151-658,-17 46-2130,64-206-882,1 0 0,-3 23 0,3 8-4713,5-37 1636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28.6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22 13 9856,'-15'-10'3205,"9"8"-487,6 5-650,3 6-473,-3-8-1699,23 56 1003,-3 1 0,21 98 0,4 16-1095,-15-75-1512,4 16-5917,-27-96 3855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29.03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56 9600,'12'-3'2227,"3"-1"-164,1 1 0,-1 1 0,26-1 0,-41 3-2056,42 0 1041,68 8-1,174 15-589,-129-24-518,-122-1 150,0-2-1,54-13 0,-70 11-472,20-9 0,-20 8-1360,23-7-1,-33 12-34,-1 1 0,1 0 0,14-1 0,-3 2-2344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29.6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147 10 9728,'0'0'178,"0"-1"0,0 1 0,0 0 0,0-1 0,0 1 0,0 0 0,0-1 0,0 1 0,0 0 0,0-1 0,0 1 0,0 0 0,0-1 0,0 1 0,-1 0 0,1-1 0,0 1 0,0 0 0,0-1 0,0 1 0,-1 0 0,1 0 0,0-1 0,0 1 0,-1 0 0,1 0 0,0-1 0,0 1 0,-1 0 0,1 0 0,-1 0 0,1 0 67,-1 0 0,0 0-1,1 0 1,-1 0 0,0 0 0,1 0 0,-1 1 0,0-1 0,1 0-1,-1 0 1,0 1 0,1-1 0,-1 0 0,0 2 0,-2 0-25,0 1 0,0-1 1,0 1-1,1 0 1,-1 0-1,-1 4 0,-1 3-130,1 1 0,0 0 0,0 0 0,1 0 0,-2 22 0,-2 1-54,-19 120-25,14-93-313,-12 48-1700,19-88 1164,4-16 45,0 0-1,-1 0 1,1 0-1,-5 9 1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30.0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10112,'1'0'344,"-1"0"1,1 0-1,0 1 1,0-1-1,-1 0 0,1 0 1,0 1-1,0-1 1,-1 1-1,1-1 1,0 0-1,-1 1 1,1-1-1,-1 1 1,1-1-1,0 1 0,-1 0 1,1-1-1,-1 1 1,0 0-1,1 0 1,9 18 162,-7-11 159,35 94 621,-9-19-1064,-18-57-242,42 95 193,-42-101-453,1 0 0,0-1 0,27 32 1,-27-38-637,-5-3-260,17 15-1,-21-23-42,-1 0-1,1 0 0,0 0 0,-1-1 0,1 1 1,6 2-1,7-3-3293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30.4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 46 9728,'-8'3'10245,"159"-45"-7253,-110 36-2692,-38 6-223,0-1 1,0 1-1,1 0 0,-1 1 1,0-1-1,0 1 1,0-1-1,0 1 1,1 0-1,3 2 1,-6-2-24,0 0 0,0 0 0,0 0 1,0 0-1,0 0 0,0 0 1,0 1-1,-1-1 0,1 0 1,0 1-1,-1-1 0,1 0 0,-1 1 1,1-1-1,-1 1 0,0-1 1,1 0-1,-1 1 0,0-1 0,0 1 1,0-1-1,0 1 0,-1-1 1,1 1-1,-1 1 0,0 6 117,-1 0-1,-6 15 1,7-22-142,-59 131 183,10-27-206,48-101-18,0 0-1,1-1 0,-1 1 1,1 0-1,0 0 0,0 0 0,0 0 1,1 0-1,0 9 0,0-12 9,1 0 0,-1 0 0,1 0 0,0 0-1,0-1 1,0 1 0,0 0 0,0 0 0,0-1 0,0 1-1,0 0 1,1-1 0,-1 1 0,1-1 0,-1 0-1,1 1 1,-1-1 0,1 0 0,0 0 0,0 0-1,-1 0 1,1 0 0,0 0 0,0-1 0,0 1-1,2 0 1,4 1 19,0-1 0,0 0 0,0 0 0,0 0 0,0-1 0,13-2 0,-3 0-1185,32-8 1,-44 8-120,1-1 1,-1 1-1,9-6 1,-12 7 591,19-11-4721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0.6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331 687 5632,'-6'-1'8589,"-10"-5"-5230,-7-3-2097,16 8-1110,-1 0-1,1 1 1,-1 0 0,0 0-1,1 0 1,-10 2-1,11 0-94,0 0 0,-1 0 0,1 0 0,1 1 0,-1 0 0,0 0-1,1 0 1,-1 1 0,1 0 0,0 0 0,0 0 0,-6 7 0,0 2 110,0 0 0,1 0 0,-13 24 0,8-9-197,0 1 0,-18 55 0,26-63 23,2 0 0,0 0 0,2 0-1,0 1 1,1 25 0,1-23 41,1-11-78,0 0 0,2 23 0,-1-32 32,-1-1-1,1 0 1,0 0 0,0 0-1,0 1 1,0-1-1,1 0 1,-1-1-1,1 1 1,0 0-1,0 0 1,0-1-1,0 1 1,0-1 0,1 0-1,2 3 1,-1-2 20,0 0-1,-1-1 1,2 0 0,-1 0 0,0 0 0,0 0-1,1 0 1,-1-1 0,1 0 0,-1 0 0,10 1 0,-8-3 13,0 1 1,0-1-1,0 0 1,1 0-1,-1 0 1,0-1 0,0 0-1,6-3 1,-2 1 21,-1 0 1,0 0-1,0-1 1,0 0-1,-1-1 1,1 0-1,-1 0 1,0-1-1,-1 0 1,0 0-1,0 0 1,9-14-1,-4 0 27,0 0-1,-2-1 1,0 0 0,-2 0-1,0-1 1,5-27 0,-6 11-20,-1-1 1,1-78 0,-8 98-37,0 1 0,-2-1 1,0 0-1,-1 1 0,-8-22 0,-40-91 27,30 81-92,-156-325 92,156 333-109,20 38 128,-9-15-209,11 20 143,0 0-1,0 0 1,0 0 0,0 0 0,0 0-1,0 0 1,0 0 0,0 0 0,0 0-1,0 0 1,0 0 0,0 0 0,0 0-1,0 0 1,0 0 0,0 0-1,0 0 1,0 0 0,0 0 0,-1 0-1,1 0 1,0 0 0,0 0 0,0 0-1,0 0 1,0 0 0,5 15-93,42 130 58,-4-8 44,10 1 32,18 50-123,-44-109 55,56 149-131,-67-191 185,2 7-21,2-1 0,42 69 0,-62-112 26,1 1 1,-1 0-1,1 0 0,-1-1 1,1 1-1,0 0 0,-1-1 1,1 1-1,0 0 0,0-1 1,0 1-1,-1-1 0,1 1 1,0-1-1,1 1 1,-1-1-156,-1 0 1,1 0 0,-1 0 0,1 0 0,-1 0 0,1 0 0,-1 0 0,1-1 0,-1 1 0,1 0 0,-1 0 0,1 0 0,-1 0-1,1-1 1,-1 1 0,1 0 0,-1-1 0,0 1 0,2-1 0,0-2-1301,0 0 0,1 0 0,-1 0 0,0 0 0,3-8 0,-3 6-91,7-15-2560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3.29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65 67 7680,'-2'-6'749,"0"1"-1,-1-1 1,1 1 0,-1 0 0,0 0 0,0 0 0,0 0 0,-1 0 0,0 1-1,0-1 1,-8-6 0,3 26 302,6-4-954,0 0 0,1 1 0,1 0 0,0 18 0,4 53 144,-1-53-194,27 260 689,19-66-533,-34-174-177,1-1 1,3 0 0,37 70-1,-39-89-35,2-2-1,0 0 0,2 0 0,2-2 0,0-1 0,35 32 0,-43-46 22,1 0 0,0-1 0,23 13 0,-28-18-65,-1-1 1,1 0-1,0 0 1,1-1-1,-1-1 1,22 4-1,-27-6-210,0 0 0,0-1 0,0 1-1,0-1 1,1 0 0,-1 0 0,0-1 0,-1 1-1,1-1 1,0 0 0,0-1 0,-1 1 0,1-1 0,-1 0-1,0 0 1,0 0 0,0 0 0,0-1 0,-1 0-1,1 0 1,-1 0 0,5-8 0,6-15-3486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0.9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9 9984,'-9'-9'10207</inkml:trace>
  <inkml:trace contextRef="#ctx0" brushRef="#br0" timeOffset="1">0 12 20767,'1'16'113,"0"-1"-1,1 0 1,1 1-1,0-1 1,1 0-1,11 26 1,-7-22-81,1 0 1,1-1-1,1 0 0,21 26 1,-22-33-23,1 0 0,1 0 0,0-1 0,0-1 1,1 0-1,0-1 0,1 0 0,0-1 0,0 0 0,15 4 1,-29-11-14,4 1-549,0 1 1,0-1-1,-1 1 0,1 0 1,-1-1-1,1 2 0,2 1 1,-1 1-1534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1.3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116 11 9344,'-19'-11'9717,"17"18"-9526,-1-1 1,1 1-1,0-1 1,0 1-1,0 0 1,1 0-1,0-1 1,1 1-1,0 7 1,-3 16 95,-30 263 1036,18 2-2134,16-215 35,-3 98-2656,2-177 3382,0 4-348,0 0 0,-1 0 0,0 0 0,1 0 1,-2 0-1,1 0 0,0 0 0,-1-1 0,0 1 1,-5 8-1,-5-1-3303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1.78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0 269 10880,'25'2'6818,"3"1"-4174,-7 0-2331,1-1-1,33-1 0,-3-7 456,90-22 0,52-27 266,-44 10-612,-74 25-308,384-90 327,-441 107-455,5-2 32,1 1 0,0 2 0,47 0 1,-70 2-117,0 0 1,0 1-1,0-1 1,0 0-1,0 1 1,0-1-1,0 1 1,-1 0-1,1 0 1,0-1-1,0 1 1,0 1-1,-1-1 1,1 0-1,-1 0 0,1 0 1,1 3-1,-2-3-223,0 1-1,-1-1 1,1 1-1,0-1 1,-1 1-1,1-1 1,-1 1-1,0 0 0,1-1 1,-1 1-1,0 0 1,0 0-1,0-1 1,0 1-1,0 0 0,-1-1 1,1 1-1,0 0 1,-2 2-1,-2 12-4600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2.77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454 609 7552,'0'-1'347,"-1"1"0,1-1 0,-1 0 1,1 1-1,-1-1 0,0 1 0,1-1 1,-1 0-1,0 1 0,1-1 0,-1 1 1,0 0-1,0-1 0,1 1 0,-1 0 1,0-1-1,0 1 0,0 0 0,1 0 1,-1 0-1,-1-1 0,-12-4 1800,9 2-1889,0 0-1,0 0 1,0 0 0,0 1-1,0 0 1,-1 0-1,1 0 1,-1 1 0,0 0-1,1 0 1,-1 0-1,0 1 1,0-1 0,1 2-1,-1-1 1,-6 1 0,-5 2-163,0 0 1,0 1 0,0 1 0,-17 7 0,21-7-107,0 1 1,1 0-1,0 0 1,0 2 0,0-1-1,1 2 1,0-1-1,1 2 1,-1-1 0,2 1-1,0 1 1,0 0-1,1 0 1,0 0-1,1 1 1,0 0 0,1 1-1,0 0 1,1 0-1,-4 18 1,2-1-24,1 0 0,-2 35-1,7-53 12,1 0-1,0 1 1,1-1-1,0 1 1,1-1-1,1 0 0,0 1 1,4 11-1,-5-19 33,1-1-1,-1 1 0,1-1 0,0 0 0,0 0 1,0 0-1,0 0 0,1 0 0,0-1 0,0 0 1,0 1-1,0-1 0,0-1 0,1 1 0,-1-1 1,1 1-1,-1-2 0,1 1 0,0 0 0,0-1 1,0 0-1,0 0 0,0 0 0,0-1 0,0 1 1,0-1-1,0 0 0,0-1 0,0 1 0,0-1 1,0 0-1,0-1 0,0 1 0,0-1 1,0 0-1,-1 0 0,1 0 0,5-4 0,1-3 120,0 0-1,-1 0 0,-1 0 0,1-2 1,-2 1-1,1-1 0,8-15 0,2-8 146,20-46-1,-28 53-210,-2-1 0,-1 1 0,-1-2 0,-1 1 1,-1-1-1,-2 1 0,0-31 0,-4 20-15,-1 0-1,-1 1 1,-3 0 0,-17-66 0,15 80-41,0 0 0,-2 1 1,-1 0-1,-1 1 0,-1 0 1,-1 1-1,-25-30 1,-4 4-54,-87-74 0,122 114 83,-7-6-333,15 13 295,0 0-1,0 0 0,0 1 1,0-1-1,0 0 0,0 0 1,0 0-1,0 0 0,0 0 1,0 0-1,0 0 0,0 0 1,0 0-1,0 0 0,0 0 1,0 0-1,0 0 1,0 0-1,0 0 0,0 0 1,0 0-1,0 0 0,0 0 1,0 1-1,0-1 0,0 0 1,0 0-1,0 0 0,0 0 1,0 0-1,0 0 0,0 0 1,0 0-1,0 0 0,0 0 1,0 0-1,0 0 1,0 0-1,0 0 0,0 0 1,0 0-1,0 0 0,0 1 1,0-1-1,0 0 0,0 0 1,0 0-1,0 0 0,0 0 1,0 0-1,0 0 0,0 0 1,0 0-1,0 0 0,-1 0 1,1 0-1,0 0 1,0 0-1,0 0 0,0 0 1,0 0-1,0 0 0,0 0 1,0 0-1,0 0 0,0 0 1,0 0-1,7 13-79,28 40-54,31 54 278,-30-40-5,218 417 211,-249-476-325,40 75-84,-40-76 61,0 0 0,0-1 0,0 1 0,1-1 1,0 0-1,0-1 0,1 0 0,-1 1 0,8 3 0,-13-9-40,0 1 1,0-1-1,0 1 1,0-1-1,-1 0 1,1 1-1,0-1 1,0 0-1,0 0 1,0 0-1,0 1 1,0-1-1,0 0 1,0 0-1,0-1 1,0 1 0,0 0-1,0 0 1,0 0-1,-1 0 1,1-1-1,0 1 1,0-1-1,0 1 1,0 0-1,0-1 1,-1 1-1,1-1 1,0 0-1,0 1 1,-1-1-1,1 0 1,0 0-1,2-3-853,0-1-1,-1 1 0,1 0 0,-1-1 0,2-6 0,3-6-2917,7-3-2013,3 1 1104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3.2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166 4 9600,'-2'-3'4588,"0"7"-1351,-3 9-1708,-19 106 179,-9 38-355,1-14-680,19-77-626,-32 171-228,37-194-905,7-34-2847,1-42-568,0 4 587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3.5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4 10624,'-18'-3'9375,"18"4"-9318,1-1 0,-1 1 0,0 0 0,1 0 0,-1 0 0,0 0 0,1 0 0,-1 0 0,1-1 0,0 1 0,-1 0 0,2 0 0,1 3 66,7 11 215,1 0 0,1-2-1,1 1 1,-1-2 0,18 14-1,78 50 405,-71-52-568,58 50-1,-50-28 206,-2 2-1,70 104 1,-95-128-312,21 23-1,-34-40-235,5 8-994,-9-15 980,-1 0 0,0 0 0,0 1 0,1-1 0,-1 0 0,0 0 0,1 1 0,-1-1 0,0 0 0,1 0 1,-1 0-1,1 0 0,-1 1 0,0-1 0,1 0 0,-1 0 0,0 0 0,1 0 0,-1 0 0,1 0 0,-1 0 0,0 0 0,1 0 0,-1 0 0,1 0 0,-1 0 1,0 0-1,1-1 0,-1 1 0,1 0 0,-1 0 0,0 0 0,1-1 0,-1 1 0,0 0 0,1-1 0,8-9-3118,4-5-1104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7.3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21 9984,'1'5'9090,"2"-2"-8095,1-3-593,0-1 1,0 1 0,-1-1 0,1 0-1,5-2 1,-5 2-168,0-1 1,0 1-1,0 0 1,0 1-1,6-1 1,66-4 612,61-2-571,-83 2-1759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7.7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67 9984,'0'0'4608,"0"-3"-2177,5-2-1471,4 2 64,0-6-384,4 2-64,5-1-320,5-1-96,4 6-32,3-6-160,6 6 32,0-1-224,0 1-96,4 3-1152,-1 0-544,6 0-3135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1:59.9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59 118 5632,'-2'-2'491,"0"1"1,0-1 0,0 1-1,-1 0 1,1 0 0,-1 0-1,1 0 1,-1 0 0,1 1-1,-1-1 1,1 1 0,-1-1-1,1 1 1,-1 0 0,-5 1-1,8-1-406,-1 0 0,1 0 1,-1 0-1,1 0 0,-1 0 0,0 0 0,1 0 0,-1 0 0,1 0 0,-1-1 0,1 1 0,-1 0 0,1 0 0,-1 0 0,1-1 1,-1 1-1,1 0 0,-1 0 0,1-1 0,0 1 0,-1 0 0,1-1 0,-1 1 0,1-1 0,0 1 0,-1 0 0,1-1 1,0 1-1,0-1 0,-1 0 0,1 0-18,0-1 1,0 1-1,0 0 1,0 0-1,0-1 1,0 1-1,1 0 1,-1 0 0,0-1-1,1 1 1,-1 0-1,2-2 1,0-2 35,1 1 1,-1-1 0,1 1 0,1 0 0,6-8 0,-4 8-16,1 0 1,0 0-1,0 1 0,0 0 1,1 0-1,-1 0 1,12-1-1,-8 0 58,5 0 57,0 1-1,0 0 1,0 2 0,0-1-1,1 2 1,-1 0 0,0 1-1,24 4 1,-36-4-113,0-1-1,0 1 1,0 0-1,-1 0 1,1 1-1,0-1 1,-1 1 0,1 0-1,-1 0 1,0 0-1,1 0 1,-1 0-1,0 1 1,0-1-1,-1 1 1,1 0 0,0 0-1,-1 0 1,0 0-1,0 1 1,0-1-1,0 1 1,0-1-1,-1 1 1,1-1 0,-1 1-1,0 0 1,1 5-1,-2 2 46,1 0 0,-1 1-1,-1-1 1,0 0 0,-4 15-1,-17 56 281,15-59-336,-37 94-535,18-52 773,25-62-323,0-1 0,1 1 0,-1-1 0,0 1 0,1-1 0,0 1 0,-1-1 0,1 1 0,0 0 0,1-1 0,-1 1 0,0-1 0,1 1 0,-1-1 0,1 1 0,1 3 0,0-3-4,-1 0-1,1 0 1,0 0 0,0 0-1,1-1 1,-1 1 0,1-1-1,-1 1 1,1-1 0,5 4-1,5 1 1,0-1 0,1 0 0,0 0 0,23 5 0,-33-10 20,34 10 7,0 2 0,-1 1 1,64 35-1,-88-41-11,0 0-1,0 1 1,0 1 0,-1 0 0,-1 0-1,0 1 1,0 1 0,-1 0 0,-1 0 0,0 1-1,-1 0 1,13 25 0,-17-27 191,0 0 0,0 0 1,-1 0-1,0 1 0,-1-1 1,0 1-1,0 14 0,-2-20-104,-1 0 1,1-1-1,-1 1 0,0 0 0,-1 0 0,1-1 1,-1 1-1,0-1 0,0 1 0,-1-1 0,0 0 1,0 0-1,0 0 0,0 0 0,-1-1 0,-6 7 1,2-4-74,-1 1 1,0-1-1,0-1 1,0 0-1,-1 0 1,0-1 0,0 0-1,-1 0 1,1-2-1,-1 1 1,-18 3 0,-7-2-646,-1-1 1,-45-1 0,22-2-945,14-1-1154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01.5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 5 8832,'-10'-4'3019,"10"4"-2957,0 0 1,0 0 0,-1 0-1,1 0 1,0 0 0,0 0-1,0-1 1,-1 1 0,1 0-1,0 0 1,0 0 0,-1 0 0,1 0-1,0 0 1,0 0 0,-1 0-1,1 0 1,0 0 0,0 1-1,0-1 1,-1 0 0,1 0-1,0 0 1,0 0 0,-1 0-1,1 0 1,0 0 0,0 0 0,0 1-1,0-1 1,-1 0 0,1 0-1,0 0 1,0 0 0,0 1-1,0-1 1,0 0 0,-1 0-1,1 0 1,0 1 0,0-1-1,0 1 751,-7-1 1133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3.69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12 9856,'5'-12'6421,"-5"20"-5029,12 276 489,-1-85-1896,-7-113 162,0 69-720,1-30-4526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04.8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175 36 8960,'-13'-4'4217,"11"4"-3753,0-1-1,0 1 1,1-1-1,-1 1 1,0-1-1,1 0 1,-1 0 0,0 0-1,-1-1 1,2 1-262,-2-2 528,-1 0 0,-1 0 0,1 0-1,0 0 1,-6-2 0,9 5-643,0-1 1,0 1-1,0-1 0,-1 1 1,1 0-1,0 0 1,-1-1-1,1 1 0,0 0 1,-1 0-1,1 1 1,0-1-1,0 0 0,-1 0 1,1 0-1,0 1 0,0-1 1,-1 1-1,1-1 1,0 1-1,0 0 0,0-1 1,0 1-1,0 0 1,-1 1-1,-6 5 21,1 1 0,0 0 0,1 0 1,0 1-1,0 0 0,1 0 0,0 0 0,0 1 0,1-1 1,1 1-1,0 0 0,0 0 0,1 1 0,-2 15 0,1 9-196,1 0 0,2-1-1,4 38 1,-3-70 85,1 33 13,13 56 1,-13-82-8,0 0 1,1-1-1,0 1 0,0-1 1,1 1-1,0-1 1,1 0-1,0-1 1,0 1-1,1-1 0,9 11 1,-9-14 23,-1 0 0,1 0 1,0 0-1,0-1 0,0 0 1,1 0-1,-1-1 0,1 1 1,-1-1-1,1-1 0,0 1 0,0-1 1,-1 0-1,1-1 0,13 0 1,-8-1-20,0 0 0,0-1 1,0-1-1,-1 0 0,1 0 1,0-1-1,-1 0 1,12-8-1,-3 0-1533,36-28 0,-16 10-2524,-36 27 3172,0 1-1,0-1 1,1 1-1,-1 0 0,1 0 1,0 0-1,0 1 1,8-2-1,10-2-3399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05.63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141 220 8704,'-1'-2'462,"1"0"0,-1 0 0,1 0 0,-1 0 1,0 1-1,0-1 0,1 0 0,-1 0 0,0 1 0,-1-1 1,1 1-1,0-1 0,-3-2 0,-8-13 1222,8 8-1329,-14-24 1690,17 31-1924,0 1 0,0-1 1,0 1-1,-1-1 1,1 1-1,0 0 1,-1-1-1,1 1 1,-1 0-1,0 0 0,1 0 1,-1 0-1,0 0 1,0 1-1,0-1 1,-2 0-1,3 1-85,0 0 1,0 0-1,-1 0 1,1 1-1,0-1 1,0 0-1,0 1 0,0-1 1,0 1-1,0-1 1,0 1-1,0-1 0,0 1 1,0 0-1,0-1 1,0 1-1,1 0 0,-1 0 1,0 0-1,0 0 1,1 0-1,-1 0 1,0 0-1,1 0 0,-1 0 1,1 0-1,-1 2 1,-2 3-3,1 1 0,0 0 1,-2 9-1,-7 48 288,3 0 1,2 1-1,3 0 0,8 90 0,-4-154-318,-1 12 59,2-1 0,0 1 1,0-1-1,8 23 0,-9-33-26,0 0 0,0 1 0,1-1-1,-1 0 1,0 1 0,1-1 0,-1 0 0,1 0 0,0 0-1,-1 0 1,1-1 0,0 1 0,0 0 0,1-1-1,-1 1 1,0-1 0,0 0 0,1 0 0,-1 0-1,0 0 1,1 0 0,-1 0 0,1 0 0,0-1-1,-1 0 1,1 1 0,-1-1 0,1 0 0,0 0-1,2-1 1,5-1 115,0 0 0,-1-1 1,1 0-1,-1 0 0,0-1 0,0-1 0,0 1 0,13-10 0,62-51 650,-65 48-616,0-1-1,-1 0 1,-1-2 0,0 0 0,15-26 0,-22 30-88,-2 0 1,0-1 0,0 0-1,-2 0 1,0-1-1,-1 0 1,5-36 0,-9 40-88,0-1 1,0 1-1,-1-1 1,-1 1-1,-1 0 1,0-1-1,-1 1 0,0 0 1,-8-20-1,7 25-62,0 1-1,0 0 1,0 0-1,-1 0 0,0 1 1,-1-1-1,0 1 1,0 1-1,0-1 0,-1 1 1,0 0-1,0 1 1,-1-1-1,0 1 0,1 1 1,-10-4-1,11 5-20,0 1-1,0 0 0,1 0 1,-1 1-1,0 0 1,0 0-1,-1 1 1,1-1-1,0 1 0,0 0 1,0 1-1,0 0 1,0 0-1,0 0 0,0 0 1,0 1-1,-10 5 1,7-3-306,1 1 0,-1 0 1,1 1-1,1 0 0,-1 0 1,1 1-1,0 0 0,0 0 0,1 1 1,-8 11-1,11-15-154,1 0 0,-1 0 0,1 1 0,0-1-1,-2 6 1,4-8 274,-1-1-1,1 1 1,0 0-1,-1-1 1,1 1-1,0 0 1,0-1-1,0 1 1,0-1-1,1 1 1,-1 0-1,0-1 1,1 1-1,-1-1 1,1 1-1,-1-1 1,1 1 0,0-1-1,1 3 1,18 13-4414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06.1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281 18 13696,'-2'-2'530,"0"0"0,-1 1 0,1-1 0,-1 0 0,1 1 0,-1 0 0,0 0 0,0-1 0,1 2 0,-1-1 0,0 0 0,0 0 0,-4 1 0,2 0-187,1 0 0,-1 0 0,1 0 0,-1 1 0,1 0 0,-1 0 0,1 0 0,-5 3 0,-1 1-236,0 0-1,0 0 1,0 1-1,1 1 1,0 0-1,-12 12 1,5-2-170,2 0 1,0 1 0,1 1 0,0 0-1,-15 34 1,25-48-95,0 1-1,1 0 1,0 0-1,0 0 1,1 0 0,-1 0-1,1 0 1,1 1-1,-1 11 1,1-15 97,1 0 1,-1-1-1,1 1 0,-1-1 1,1 1-1,0-1 1,0 1-1,0-1 0,0 0 1,1 0-1,-1 1 0,1-1 1,-1 0-1,1 0 1,0 0-1,-1-1 0,1 1 1,0 0-1,0-1 1,1 1-1,-1-1 0,0 1 1,0-1-1,1 0 1,-1 0-1,5 1 0,27 8-185,48 6-1,-53-11 521,-1 1 0,1 1 0,29 12-1,-54-17 34,0 0-1,0 0 1,0 0-1,0 1 0,6 4 1,-9-6-228,0 0 0,-1-1 0,1 1 1,0 0-1,0 0 0,-1 0 0,1 0 1,0 0-1,-1 0 0,1 0 0,-1 0 0,1 0 1,-1 0-1,0 0 0,1 0 0,-1 0 1,0 0-1,0 0 0,0 1 0,0-1 0,0 0 1,0 0-1,0 0 0,0 0 0,0 0 0,0 0 1,-1 2-1,-1 1 63,0 0 1,-1 0-1,1-1 0,-1 1 1,0 0-1,0-1 1,0 0-1,-4 4 0,-33 23 214,21-16-260,-176 154-1921,185-159 810,-12 12-940,18-15-1312,30-20-7390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07.6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19 121 6784,'-5'-1'1710,"4"0"-1582,1 1 0,-1 0 0,1 0 1,0 0-1,-1 0 0,1-1 0,-1 1 1,1 0-1,-1 0 0,1 0 0,0 0 1,-1 0-1,1 0 0,-1 0 0,1 0 1,-1 0-1,1 0 0,-5 3 4131,6-15-2984,0 7-1039,1 0 1,0 1 0,0-1-1,0 1 1,1 0 0,-1 0-1,1 0 1,0 0 0,0 0-1,1 0 1,5-4 0,-3 3-70,0 1 0,1-1 0,0 1 0,0 1 0,0-1 0,11-3 0,3 2 15,0 0-1,1 1 1,-1 1-1,27-1 1,-29 4 73,0 0 1,30 4 0,-41-3-70,1 1 1,-1 0 0,0 0 0,0 1-1,0 0 1,0 0 0,0 1 0,8 5 0,-13-7-113,-1 0-1,1 0 1,-1 0 0,0 1 0,1-1 0,-1 0 0,-1 1 0,1 0 0,0-1 0,-1 1 0,1 0-1,-1 0 1,0 0 0,0 0 0,0 0 0,0 0 0,0 0 0,-1 0 0,0 0 0,1 1 0,-1-1-1,0 0 1,0 0 0,-1 0 0,1 0 0,-2 5 0,-2 8-21,-1-2 0,0 1 0,-1-1 0,-10 17 1,6-12 69,4-6-130,0 0 1,1 1 0,0-1 0,1 1 0,-4 22-1,7-31-32,1 0-1,0 1 0,-1-1 0,2 0 0,-1 0 0,1 0 0,0 0 0,0 1 1,0-1-1,1 0 0,-1-1 0,1 1 0,1 0 0,-1 0 0,1-1 0,-1 0 1,1 1-1,6 5 0,14 13-174,1-2 0,45 31 0,-47-38 213,-1 2 1,-1 0-1,0 1 1,-2 2-1,18 20 1,-32-34 98,0 0 0,-1 0 0,0 0 0,0 1 1,-1-1-1,0 1 0,0-1 0,0 1 1,0 0-1,-1 0 0,0-1 0,0 1 0,-1 0 1,1 0-1,-1 0 0,-1 0 0,1 0 1,-1 0-1,0 0 0,0 0 0,-1 0 0,0 0 1,-3 7-1,-3 7-41,-1 0 1,-1-1 0,0 0-1,-1-1 1,-26 31-1,27-37-160,0-1-1,-1 0 1,-1-1-1,0 0 0,0-1 1,-1 0-1,0-1 1,-27 12-1,28-15-618,-1 0-1,0-1 0,-28 6 1,41-10 622,-1 0 0,0 0 0,1 0 0,-1 0 1,0 1-1,1-1 0,-1 0 0,0 0 0,1 0 0,-1-1 1,0 1-1,1 0 0,-1 0 0,0 0 0,1 0 0,-1-1 1,0 1-1,1 0 0,-1-1 0,0 1 0,1 0 1,-2-2-1,2 2 2,0-1 0,0 1 0,0-1 0,0 1 1,0-1-1,0 1 0,0-1 0,0 0 0,0 1 1,0-1-1,0 1 0,0-1 0,0 1 0,0-1 0,1 0 1,-1 1-1,0-1 0,0 1 0,1-1 0,-1 0 1,4-4-661,-1 0 0,1 0 0,8-8 1,15-9-1857,6 1-1444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08.0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316 23 8320,'0'-1'210,"0"0"-1,1 0 1,-1 0 0,0 0 0,0 0-1,0 0 1,-1 1 0,1-1 0,0 0-1,0 0 1,-1 0 0,1 0 0,0 0 0,-1 0-1,1 0 1,-1 0 0,1 1 0,-1-1-1,1 0 1,-1 0 0,-3-2 2942,-1 6-928,3-1-2082,0 0 1,0 1-1,1-1 0,-1 0 1,1 0-1,-1 1 0,1-1 1,0 1-1,0-1 1,-1 4-1,-8 31 339,6-23-203,-15 53 124,-3-1 0,-39 81-1,-15 12-971,49-99-360,17-37-292,0 0-1,-21 32 0,16-31-2782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08.4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1 9856,'-6'3'7594,"5"-2"-7370,5 8 2374,14 14-2857,-13-19 1008,87 85 1091,6 8-1157,-67-57-584,-2 1 1,44 83 0,-15-22-127,-39-72 4,1-1 0,1 0 1,26 26-1,-43-51-97,39 40-1583,-13-15-4783,-22-24 2513,-2-7-171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1.15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515 1323 7552,'-1'-18'1647,"-1"-1"0,-1 1 0,-1 0-1,-5-18 1,-3-9-100,11 39-1395,-1 1 0,1 0-1,-1 0 1,0 0 0,0 0 0,-1 1 0,1-1 0,-1 1 0,0-1-1,0 1 1,-1 0 0,1 0 0,-1 0 0,-7-5 0,8 7-104,0 0 0,-1 0 0,0 0 1,1 0-1,-1 1 0,0-1 0,0 1 1,0 0-1,0 0 0,0 1 0,0-1 0,0 1 1,0 0-1,0 0 0,0 0 0,0 1 1,0-1-1,0 1 0,-7 2 0,2 0-22,0 1-1,0 1 0,0-1 0,0 1 1,1 1-1,-1-1 0,-8 10 0,-4 4 5,-24 30 0,32-33-48,0 0 0,2 1 0,0 0 0,1 1 0,1 0 0,1 1 0,0 0 0,2 0 0,0 1 0,-6 36 0,5-10-23,3 0 0,1 0 0,2 0 0,2 0 0,11 69 0,-7-91 32,0 0-1,2 0 0,0 0 0,2-1 0,0 0 1,2-1-1,0 0 0,1-1 0,2 0 0,0-1 1,1-1-1,19 20 0,-26-31 5,0 0 0,1-1 0,0 1 0,0-2 0,19 11 0,-25-15 22,1-1 0,-1 1 0,1-1-1,-1 0 1,1 0 0,0 0 0,0-1 0,-1 0 0,1 1 0,0-1 0,0 0 0,0-1-1,-1 1 1,1-1 0,0 1 0,0-1 0,-1 0 0,1-1 0,-1 1 0,1-1-1,4-2 1,0-1 85,-1-1 1,0 0-1,0 0 0,0 0 0,0-1 0,-1 0 0,-1-1 0,1 1 0,-1-1 0,0 0 0,-1 0 0,0-1 1,0 1-1,-1-1 0,3-9 0,2-14 184,0-1-1,3-57 1,-4 3-85,-6-88-1,-16-85-142,-48-258 59,50 462-170,-2 1-1,-2 1 1,-3 0 0,-2 1-1,-3 2 1,-35-58 0,7 24-298,-4 2 1,-109-125 0,158 202 277,7 10 3,7 14-12,-4-14 83,6 15-5,1 0 1,19 28-1,4 7 4,37 86 0,-41-83 0,136 353 59,50 171 165,-172-477-180,4-1 1,111 178-1,-104-206-1436,-52-74 1300,-1 0-1,0-1 0,0 1 1,1-1-1,-1 1 0,0-1 1,1 1-1,-1-1 0,1 1 1,-1-1-1,1 0 0,-1 1 1,1-1-1,-1 1 0,1-1 1,-1 0-1,1 0 0,-1 1 1,1-1-1,0 0 0,-1 0 1,1 0-1,0 1 0,-1-1 1,1 0-1,-1 0 0,1 0 1,0 0-1,-1 0 0,1 0 1,0-1-1,-1 1 0,1 0 1,-1 0-1,1 0 0,0 0 1,-1-1-1,1 1 0,-1 0 1,1-1-1,-1 1 0,1 0 1,-1-1-1,1 1 0,-1-1 0,1 1 1,-1-1-1,0 1 0,1-1 1,-1 1-1,0-1 0,1 1 1,-1-1-1,1 0 0,1-4-1176,1-1-1,-1 1 1,0-1-1,2-7 0,1-17-2340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1.5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0 10240,'-2'3'856,"0"1"0,0-1 0,1 0 0,0 0 1,-1 1-1,1-1 0,0 5 0,0-5-635,1-1 0,0 1 0,0 0 0,1 0-1,-1-1 1,1 1 0,-1-1 0,1 1 0,0 0 0,0-1 0,0 1 0,0-1 0,0 0 0,0 1-1,3 2 1,32 45 867,-16-23-837,26 44 0,-22-25-233,67 115-346,-77-140-664,0-2 0,2 1 0,0-2 0,1 0 0,27 22 1,-13-20-1788,0-7-1242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1.9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 10368,'-2'12'5809,"-1"4"-4344,6 233 3057,26 324-4196,55-8-2518,-53-442-821,-30-122 2923,10 25-1382,-11-25 1353,1 0 0,-1 0 0,1 0 0,0 0 0,-1 0 0,1-1 0,0 1 0,0 0 0,-1-1 0,1 1 0,0 0 0,0-1 0,0 1 0,0-1 0,0 1 0,0-1 0,0 0 0,0 1 0,0-1 0,0 0 0,0 0 0,2 0 0,-1 0-424,1 0 0,0-1 0,-1 0-1,1 1 1,0-1 0,2-2 0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2.2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3 7808,'-6'-1'622,"4"1"-321,-1-1 0,0 1 0,0 0 0,0 0 0,1 0 0,-1 0 0,0 0 0,0 0 0,-2 2 0,1-2-76,-2 3 4958,18 3-3813,8 2-826,0 0 0,1-2 0,0 0 0,0-2 0,22 3 0,70 3-263,-53-6-1467,109 21 0,-166-25 739,0 1 0,-1-1-1,1 1 1,-1 0 0,1 0-1,-1 0 1,1 0 0,-1 0 0,1 1-1,-1-1 1,0 1 0,0-1-1,0 1 1,0 0 0,2 2-1,7 16-4330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4.06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 8960,'0'1'305,"0"1"0,1-1 0,-1 1 0,1 0 0,-1-1 0,1 1 0,0-1-1,0 1 1,0-1 0,0 0 0,0 1 0,0-1 0,0 0 0,0 0 0,0 0 0,0 1 0,3 0 0,29 20 872,-20-14-569,18 14 151,50 46-1,22 34-99,-97-96-600,77 85 345,36 36-232,102 70-652,-202-181-343,0-1 0,0-1 1,41 23-1,-58-36 569,1 0-1,-1 0 1,1 0-1,0 0 1,-1 0-1,1-1 1,0 1-1,0-1 0,-1 0 1,7 0-1,-8 0-66,1 0-1,0-1 0,-1 1 1,1-1-1,-1 0 0,1 1 1,-1-1-1,1 0 0,-1 0 1,1 0-1,-1 0 0,0 0 1,1 0-1,-1 0 0,0 0 1,0-1-1,0 1 0,1-3 0,12-18-3416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2.6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84 9216,'0'16'4288,"9"-16"-2944,-4 0 32,4 0-193,4-4 97,5-4-512,9-4-192,10 0-352,6 0-160,2 0 32,5 5-352,-1-1-64,-5 0-704,1 4-288,0-1-639,-2 2-321,11-1-1920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3.16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48 206 7552,'-5'-1'534,"1"0"0,0-1 0,0 1 0,0-1 0,0 0 0,0-1 0,-6-3-1,9 5-430,1 0 0,-1 1 0,0-1-1,1 0 1,-1 0 0,0 0 0,1 0-1,-1 0 1,1 0 0,-1 0 0,1 0-1,0 0 1,-1 0 0,1 0 0,0 0-1,0 0 1,0 0 0,0 0 0,0 0-1,0 0 1,0 0 0,0 0-1,0-1 1,0 1 0,1 0 0,-1 0-1,0 0 1,1 0 0,-1 0 0,1 0-1,-1 0 1,1 0 0,-1 1 0,1-1-1,0 0 1,-1 0 0,2-1 0,4-4 102,0-1 0,0 2 1,0-1-1,1 1 1,12-8-1,39-19 613,-50 28-661,82-39 1570,-75 37-1336,1 1 1,0 0 0,0 0 0,18-1 0,-32 5-328,1 1 0,0 0 0,0 0 0,-1 0 1,1 0-1,0 0 0,0 0 0,-1 1 0,1-1 0,0 1 1,-1 0-1,1 0 0,-1 0 0,1 0 0,-1 0 0,1 1 1,-1-1-1,0 1 0,0-1 0,0 1 0,0 0 1,0 0-1,0 0 0,0 0 0,0 0 0,-1 0 0,1 1 1,-1-1-1,2 3 0,1 7 65,1-1 0,-1 1 1,-1 0-1,0 0 0,2 16 0,2 66 357,-7-88-483,-3 91-100,1-72 31,1-1 0,1 1 0,1 0 0,5 25 0,-5-45 12,1 1 0,0-1 0,0 0-1,0 0 1,1 0 0,-1 0 0,1 0 0,0-1-1,1 0 1,-1 1 0,1-1 0,8 7 0,3 1 36,0-1 1,25 13-1,54 27 74,32 19-164,-106-57 240,-2 0 0,0 1 0,0 1 0,20 23 0,-33-32 61,0 0 0,0 1-1,0 0 1,-1 0 0,0 0 0,-1 0-1,1 1 1,-1 0 0,3 12 0,-5-15-122,0 1 1,0-1-1,-1 0 1,0 1-1,0-1 1,0 1-1,-1-1 1,1 1-1,-1-1 1,0 1-1,-1-1 1,0 0-1,1 0 1,-2 0-1,-2 6 1,0-3-76,-1 0 0,0 0-1,-1 0 1,1-1 0,-2 1 0,1-2 0,-1 1 0,0-1 0,0 0 0,-1-1 0,-11 6-1,-12 4-1303,-63 19-1,68-25 51,21-7 723,-23 6-1386,27-7 1446,0-1 1,1 0-1,-1 0 1,0 1-1,0-1 1,1 0-1,-1-1 1,0 1-1,1 0 1,-1 0 0,0-1-1,0 1 1,-1-2-1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3.5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281 25 7680,'-9'-4'721,"1"0"0,-1 1 1,0 0-1,0 0 0,0 1 0,0 0 1,-1 1-1,1 0 0,0 0 1,-1 1-1,1 0 0,0 1 0,-15 2 1,17-2-579,1 1 0,-1 0 0,1 0 0,-1 1 0,1-1 0,0 1 0,0 1 0,1-1 0,-1 1 1,1 0-1,-1 0 0,1 0 0,0 1 0,1 0 0,-1 0 0,1 0 0,0 1 0,0-1 0,-5 12 0,4-5-107,1 0-1,0 0 1,1 1-1,0 0 0,1-1 1,-1 20-1,2-3-39,5 52 0,-3-67 18,1-1-1,0 0 0,1 0 0,1 0 0,0 0 0,0 0 0,1-1 1,1 0-1,0 0 0,1 0 0,0-1 0,1 0 0,0 0 1,14 13-1,-9-11-42,0-1 1,1-1 0,0 0-1,1-1 1,0-1-1,0 0 1,19 7 0,-22-12-300,0 0 1,0 0 0,1-2-1,-1 1 1,0-1 0,1-1 0,0 0-1,-1-1 1,1-1 0,-1 0-1,14-2 1,21-9-2051,-3-2-1638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4.02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143 43 8960,'-22'-5'1916,"13"3"-1347,1 0 0,-1 0 0,0 1 0,0 0 1,0 1-1,0 0 0,-13 2 0,21-2-542,-1 1 1,0 0 0,1 0-1,-1 0 1,1 0-1,-1 0 1,1 0-1,-1 0 1,1 0 0,0 0-1,-1 1 1,1-1-1,0 1 1,0-1-1,0 1 1,0-1 0,0 1-1,0 0 1,1-1-1,-1 1 1,0 3-1,-1 3 15,0 0 0,0-1 0,-1 15-1,3-4 37,0 0 1,1 0-1,0 0 0,2-1 0,0 1 1,1 0-1,1-1 0,0 0 0,2 0 0,0-1 1,15 27-1,-16-32-9,1 0 0,1 0 0,0-1 0,0 0 0,1 0 0,0-1 0,1 0 0,0-1 0,0 0 0,1-1 0,0 0 0,0 0 0,0-1 0,1-1 0,0 0 0,22 6 0,-26-9 8,-1-1 0,0 0 0,0-1-1,0 1 1,0-1 0,1-1 0,-1 1 0,0-1 0,0 0 0,0-1-1,0 0 1,10-4 0,-10 2 79,1 0 0,-1 0 0,0 0 0,0-1 0,-1 0 0,1-1 0,-1 0 0,-1 1 0,1-2 0,7-9 0,3-8 412,0 0 1,-2 0-1,-1-1 1,12-32 0,-20 45-429,-1 0 0,-1 0 0,0 0-1,-1-1 1,0 1 0,-1-1 0,0 1 0,-1-1 0,0 1 0,-1-1 0,-5-24 0,5 33-153,-1-1 1,1 1-1,-1 0 0,0 0 0,0 0 0,0 0 1,-1 0-1,1 0 0,-1 0 0,0 1 0,0-1 1,0 1-1,-1 0 0,-4-3 0,3 2-99,-1 1-1,0 0 1,0 0-1,1 1 1,-2-1 0,1 2-1,0-1 1,0 0-1,-8 0 1,-2 1-497,0 1 0,0 0 0,0 1 1,0 1-1,0 0 0,0 1 0,-21 8 1,32-10-132,-1 1 1,0 0-1,0 0 1,1 1-1,-1-1 1,1 1-1,0 1 0,-7 4 1,12-8 653,0 0 0,0 1-1,-1-1 1,1 0 0,0 0 0,0 0-1,0 1 1,0-1 0,0 0 0,0 0 0,0 0-1,-1 1 1,1-1 0,0 0 0,0 0-1,0 1 1,0-1 0,0 0 0,0 0 0,0 0-1,0 1 1,0-1 0,0 0 0,0 0-1,1 1 1,-1-1 0,0 0 0,0 0 0,0 0-1,0 1 1,0-1 0,0 0 0,0 0-1,1 0 1,-1 1 0,11 6-3311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4.5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169 49 11008,'0'-2'459,"1"-1"1,-1 0 0,0 0-1,0 0 1,0 1-1,0-1 1,0 0 0,-1 0-1,1 1 1,-1-1 0,-1-3-1,2 5-337,-1 0-1,1 1 1,-1-1-1,0 0 1,0 0-1,1 0 1,-1 1-1,0-1 1,0 0-1,0 0 1,0 1-1,0-1 1,0 1-1,0-1 1,0 1-1,0 0 1,0-1-1,0 1 1,0 0-1,0 0 1,0-1-1,0 1 1,0 0-1,-1 0 1,1 0-1,0 0 1,0 1-1,0-1 1,0 0-1,0 0 1,0 1-1,-1 0 1,-3 0-74,0 1 1,0 0-1,1 0 1,-1 0-1,1 1 1,0 0-1,-1-1 1,1 2-1,1-1 1,-1 0 0,-4 6-1,-5 6-86,-17 26-1,18-23-82,9-15 3,0 1 0,1 0 0,0 0 1,0 0-1,0 0 0,0 1 1,1-1-1,-1 0 0,1 1 0,0-1 1,0 9-1,1-9 34,0-1 1,0 0-1,1 0 0,-1 0 1,1 0-1,0 0 0,0 0 1,0 0-1,1 0 0,-1 0 0,0-1 1,1 1-1,0 0 0,0-1 1,0 1-1,0-1 0,0 0 1,4 4-1,1-1 17,1 1-1,0-1 1,1 0-1,-1-1 1,1 0-1,0 0 1,-1-1-1,16 3 1,6 1-3,40 3 0,-58-9 110,5 0 234,-1 0 0,0 2 0,0 0 0,0 1 0,0 0 0,22 10 0,-37-13-172,1 0 1,0 0-1,-1 0 0,1 0 1,-1 0-1,1 0 0,-1 1 1,0-1-1,1 0 1,-1 1-1,0-1 0,0 1 1,0-1-1,0 1 1,0 0-1,0-1 0,-1 1 1,1 0-1,-1 0 0,1 0 1,-1-1-1,1 1 1,-1 0-1,0 0 0,0 0 1,0 0-1,0 0 0,0 0 1,-1-1-1,1 1 1,0 0-1,-2 3 0,-2 5 114,1-1-1,-2 0 1,1 0-1,-12 15 1,16-24-214,-19 29-175,-2-2 0,0 0-1,-2-2 1,-1 0 0,-44 35-1,22-22-2474,26-22-1183,21-23-1316,10-4 1654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5.1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18 141 10240,'-4'-3'1160,"-8"-6"2254,12 9-3339,0-1 0,0 1 0,0 0 1,0-1-1,-1 1 0,1 0 1,0-1-1,0 1 0,0-1 0,0 1 1,0 0-1,0-1 0,0 1 1,0-1-1,0 1 0,0 0 1,0-1-1,0 1 0,0 0 0,0-1 1,1 1-1,-1-1 0,0 1 1,0 0-1,0-1 0,0 1 0,1 0 1,-1-1-1,0 1 0,0 0 1,1 0-1,-1-1 0,0 1 1,1 0-1,-1 0 0,1-1 0,12-9 367,1 1-1,0 0 1,1 0-1,18-6 1,10-8 49,-31 17-275,0 0 1,1 0-1,-1 1 0,1 0 0,0 2 1,20-5-1,-26 7-31,1 1-1,0-1 1,-1 1 0,1 1-1,0-1 1,-1 1 0,1 0-1,-1 1 1,1 0 0,-1 0-1,0 1 1,14 7 0,-18-8-79,1 0 0,-1 1 0,0-1 1,1 1-1,-1 0 0,0 0 0,-1 0 1,1 0-1,-1 1 0,1-1 0,-1 1 1,0-1-1,0 1 0,-1 0 0,1 0 1,-1 0-1,1 0 0,-1 0 1,-1 0-1,1 0 0,0 6 0,-1 8-49,0 1-1,-1-1 0,-6 30 1,4-25-71,-1 1-169,1 0 0,2 0 0,1 27-1,0-42 22,1-1-1,1 1 0,0-1 0,0 1 1,0-1-1,1 1 0,1-1 1,-1 0-1,1 0 0,1-1 0,-1 1 1,8 7-1,-3-4 20,2-1 1,-1 1-1,1-2 1,1 0-1,0 0 0,0-1 1,17 8-1,99 38-89,-84-36 229,-33-14 170,0 0-1,-1 1 1,0 1 0,0-1 0,-1 2-1,1-1 1,-1 1 0,8 9 0,-14-13-67,0 0 1,-1 1 0,1 0 0,-1-1 0,1 1-1,-1 0 1,0 0 0,-1 0 0,1 0 0,-1 0-1,1 1 1,-1-1 0,-1 0 0,1 1 0,0-1-1,-1 0 1,0 1 0,0-1 0,-1 1 0,1-1-1,-1 0 1,0 1 0,-1 4 0,-6 10-7,0-1 0,-1 0 0,0 0 0,-2-1 0,-21 26 0,20-25-103,-4 2-27,0-1 1,-2 0 0,-35 29 0,-66 40-2492,93-69 1253,23-17 787,0 0-1,1-1 1,-1 1-1,0-1 1,0 1 0,-4 0-1,7-2 410,0 0 0,0 0 0,-1 0 0,1 0 0,0 0 0,0 1 0,0-1 0,-1 0 0,1 0 0,0 0 0,0 0 0,0-1 0,-1 1 0,1 0 0,0 0 0,0 0 0,0 0 0,0 0 0,-1 0 0,1 0 0,0 0 0,0 0 0,0 0 0,0 0 0,-1-1 0,1 1 0,0 0 0,0 0 0,0 0 0,0 0 0,0-1 0,-1 1 0,1 0 0,0 0 0,0 0-1,0-1 1,0 0-71,0 0-1,0 0 0,0 0 0,0 0 1,1 0-1,-1-1 0,0 1 1,0 0-1,1 0 0,-1 0 0,2-1 1,2-7-814,1 0 1,1 0 0,-1 0 0,11-10 0,14-12-2323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5.5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285 1 11136,'0'0'6479,"-5"7"-3828,2 0-2170,0-1 0,1 1 1,-1 0-1,1 0 0,-1 9 0,-4 11-125,-21 74 675,-32 94-57,-40 29-1658,57-132-2509,34-74 1643,7-15 916,0 0 0,0 0 0,0 0 0,1 1 0,-1-1 0,1 0 0,0 1 0,0 0 0,0-1 0,0 1 0,1-1-1,0 1 1,-1 6 0,5 2-3120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5.92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49 5 9984,'-2'-1'375,"0"0"1,0 1 0,0-1 0,0 1 0,0-1-1,0 1 1,0 0 0,0 0 0,0 0-1,0 0 1,0 0 0,0 0 0,0 0-1,-3 2 1,4-2-230,0 1-1,0-1 0,0 1 1,0-1-1,0 1 0,0 0 1,0-1-1,1 1 0,-1 0 1,0 0-1,0 0 0,1 0 1,-1-1-1,1 1 0,-1 0 1,1 0-1,-1 0 1,1 0-1,-1 0 0,1 0 1,0 0-1,0 0 0,0 1 1,-1-1-1,1 0 0,0 0 1,0 0-1,0 0 0,1 0 1,-1 0-1,0 2 0,3 9 16,0 1 0,1-1 0,0 0-1,1-1 1,0 1 0,0-1-1,2 0 1,10 15 0,3 1 46,45 47 1,17 5-104,-35-36-466,69 84 1,-77-73-791,-19-25-1242,1-2-1,46 48 0,-60-69 1405,0-1-1,0 0 0,12 7 1,21 6-2690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6.5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533 882 9344,'-3'-2'357,"1"-1"0,0 1 0,-1-1 0,0 1 0,1 0 0,-1 0 0,0 1 0,0-1 0,0 0 0,0 1 0,0 0 0,-1 0 0,1 0 0,-5-1 0,3 1-79,-1 0-1,0 1 1,0 0 0,0 0 0,0 1-1,0-1 1,1 1 0,-7 2-1,4 0-181,-1-1 0,1 1-1,0 1 1,0 0 0,0 0-1,1 0 1,0 1 0,-1 0-1,2 1 1,-1-1-1,-9 11 1,10-7-62,0 0 0,0 1 0,1-1 0,0 1 0,1 0 0,0 0 0,0 1 0,1-1 0,1 1 0,-2 14 0,1 8 48,1 0-1,3 37 1,0-44-79,1 1 0,2-1 0,1 0-1,11 36 1,-11-46 9,1 0-1,1-1 1,0 0-1,1 0 0,1-1 1,0 0-1,1 0 1,12 12-1,-18-22 40,0 0 0,0-1 0,0 1 0,1-1 0,-1 0-1,1 0 1,6 2 0,-9-4-8,0 0 0,1 0 0,-1 0 0,1 0 0,-1-1-1,1 1 1,-1-1 0,1 0 0,-1 0 0,1 0 0,-1 0 0,1 0-1,-1-1 1,1 1 0,-1-1 0,1 1 0,4-3 0,-2 0 35,0 0 0,0-1 0,-1 1 0,1-1-1,-1 0 1,0-1 0,0 1 0,0-1 0,0 0 0,-1 0 0,0 0 0,0 0 0,4-11 0,0-2 123,0 0-1,-2-1 1,4-20-1,-2-2 123,-2 0-1,-2 0 1,-4-66 0,-3 50-201,-3 0 1,-15-60 0,10 73-178,-1 0 1,-2 0 0,-2 1 0,-2 1 0,-42-67-1,-80-99-492,29 46 241,5-2 258,85 135 69,22 29-22,0 0-1,0-1 1,-1 1 0,1-1-1,0 1 1,-1 0-1,1-1 1,-1 1 0,1 0-1,0-1 1,-1 1-1,1 0 1,-1-1-1,1 1 1,-1 0 0,1 0-1,-1 0 1,1 0-1,-1-1 1,1 1-1,-1 0 1,1 0 0,-1 0-1,1 0 1,-1 0-1,1 0 1,-1 0 0,1 0-1,-1 1 1,0-1-1,1 0 1,0 0-1,-1 0 1,1 0 0,-1 1-1,1-1 1,-1 0-1,1 0 1,-1 1-1,1-1 1,0 1 0,-1-1-1,1 0 1,-1 1-1,1-1 1,0 1-1,0-1 1,-1 0 0,1 1-1,0-1 1,0 1-1,-1-1 1,1 1 0,0-1-1,0 1 1,0-1-1,0 1 1,0-1-1,0 2 1,-1 4-13,0 0-1,1 1 1,-1-1-1,1 0 1,1 1 0,1 9-1,11 41 2,-13-55 15,19 61 18,2 0-1,3-1 1,3-2-1,3 0 1,49 75-1,104 173-552,-140-231-736,66 88 0,-87-136-122,2-2-1,0 0 1,2-1 0,0-1 0,55 38 0,-49-45-2006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6.9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59 1 10752,'-1'152'8954,"-2"11"-7065,-24 167-2626,15-235 8,0 1-4078,10-90 3994,1 0-3168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4.43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5 8064,'1'0'215,"1"-1"0,0 0 0,0 0 0,0 1 1,0-1-1,0 1 0,-1 0 0,1 0 0,0-1 0,0 1 1,0 0-1,0 1 0,0-1 0,0 0 0,0 1 0,0-1 1,0 1-1,0-1 0,2 2 0,0 1 178,1 0 0,-1 1 0,0-1 0,0 1 0,6 7 0,9 8 1132,98 78 226,5 3-1091,-92-69-430,-1 0 1,-2 2 0,45 71 0,-37-42 62,44 103 0,-61-118-217,-2 1 0,-3 0 0,8 53 1,11 148-918,-28-211 433,6 52-4136,-7-80 454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7.2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 79 8064,'-31'-78'3877,"40"99"-511,18 32 0,44 59-1096,18 33-1699,10 74-59,-58-121-1856,68 116 0,-41-105-5381,-50-82 2848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18.9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380 1594 9472,'0'0'120,"0"0"0,0-1-1,0 1 1,0 0 0,-1 0 0,1-1 0,0 1 0,0 0 0,0 0 0,0-1 0,0 1 0,-1 0 0,1 0-1,0 0 1,0 0 0,0-1 0,-1 1 0,1 0 0,0 0 0,0 0 0,-1 0 0,1 0 0,0-1 0,0 1-1,-1 0 1,1 0 0,0 0 0,0 0 0,-1 0 0,-2 7 1916,4 18-539,3-2-1132,1-1 0,1 1 0,1-1 0,1 0 0,12 21 0,2 8-166,84 188 161,34 87-272,19 192 235,-129-409-246,93 345 218,-60-220-126,8 32-66,64 232-2,26-6-214,-151-466 113,1 0 0,1-1 0,19 29 0,-23-42 11,1 0 0,0 0 1,1-1-1,0-1 1,1 0-1,0 0 0,23 15 1,-14-13 57,1-2-1,0 0 1,1-1 0,-1-1 0,2-1 0,26 4 0,146 15 545,-167-23-558,342 5 344,-350-9-384,788-60 464,1-61-251,-420 60-154,622-89 5,7-38-80,-953 175-1,584-118-5,1 21 66,323-12 116,-709 95-106,362-41 159,134-29 43,-321 32-263,-123 18-77,231-41 921,-532 84 3,-15 5-840,0 0-1,1 0 1,-1 0-1,0 0 1,0 0 0,0 0-1,0-1 1,0 1 0,0 0-1,0 0 1,0 0-1,0 0 1,0 0 0,0-1-1,0 1 1,0 0 0,0 0-1,0 0 1,0 0-1,0 0 1,0 0 0,0-1-1,0 1 1,0 0 0,0 0-1,0 0 1,0 0-1,0 0 1,-1 0 0,1-1-1,0 1 1,0 0-1,0 0 1,0 0 0,0 0-1,0 0 1,0 0 0,0 0-1,-1 0 1,1 0-1,0-1 1,0 1 0,0 0-1,0 0 1,0 0 0,0 0-1,-1 0 1,-25-9 499,22 8-614,-26-8 91,1-1 1,0-1-1,1-1 1,-33-21-1,49 25-2,1-1-1,-1 0 1,2-1-1,-1 0 1,1-1-1,1 0 1,0-1-1,0 0 1,1 0-1,1 0 1,-11-25 0,3-1 19,2 0 1,-16-74 0,-59-390 71,-15-65-188,-100-175 131,37 150-315,128 438 156,-86-289-50,109 401 171,-2 2 0,-1 1 1,-42-67-1,46 85 19,0 1 0,-2 1 0,0 1 0,-2 0-1,0 1 1,0 1 0,-2 1 0,-22-13 0,6 6-59,-48-21 0,66 36 69,0 0 1,0 2-1,0 0 0,-1 0 1,-20-1-1,24 6 12,0 0-1,0 1 1,0 1-1,-18 4 1,-16 1 22,-153 14 87,-247 35 48,112 26-290,6 21 154,265-82-33,-649 171 108,160-81-116,281-58-73,-535 136 24,685-158 41,-880 191 33,-61-55-16,-10-77-64,511-77 0,101-2-144,-7 15-894,11 44-1134,-82 72-1780,317-72 1232,16 4-1861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22.0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341 1188 7040,'2'0'342,"-1"-1"1,0 0 0,1 0 0,-1 0-1,0 0 1,0 0 0,0 0-1,0 0 1,0-1 0,0 1-1,0 0 1,0-1 0,0-1 0,0 3-110,-1-1 1,0 0 0,0 0 0,0 1 0,0-1-1,1 0 1,-1 0 0,0 0 0,0 0 0,-1 1-1,1-1 1,0 0 0,0 0 0,0 0 0,0 1 0,-1-1-1,1 0 1,0 0 0,-1 1 0,1-1 0,-1 0-1,1 1 1,0-1 0,-1 0 0,0 1 0,1-1-1,-1 1 1,-1-2 0,-2-1 138,0 0 0,0 0 0,-1 1 0,1-1 0,-1 1 0,0 0 0,1 0 0,-1 1 0,0 0 1,-7-2-1,-4 1-4,-30 1 0,37 1-194,3 0-148,-1 1 0,1 0 0,0 0 1,-1 0-1,1 1 0,0 0 0,0 0 1,0 1-1,0 0 0,1 0 0,-1 0 1,1 1-1,-1-1 0,1 1 0,-7 8 1,-1 1-100,2 0 1,0 1 0,1 0 0,-14 24-1,16-22 6,0 0-1,1 1 1,1-1-1,0 1 1,2 1 0,0-1-1,1 0 1,0 1-1,2 0 1,0-1-1,1 1 1,1 0-1,0 0 1,1-1 0,1 1-1,9 29 1,-9-38 65,1 0 0,0 0 1,8 13-1,-11-20 2,0-1 1,1 1 0,-1 0-1,0 0 1,1 0-1,-1-1 1,1 1 0,0-1-1,0 1 1,-1-1-1,1 0 1,0 0-1,0 1 1,0-1 0,0-1-1,1 1 1,-1 0-1,0 0 1,0-1-1,5 1 1,-4-1 11,0 0 0,0 0 0,0-1 0,0 0-1,0 1 1,0-1 0,-1 0 0,1 0 0,0 0 0,0-1 0,-1 1 0,4-3 0,1-2 30,-1 0 0,-1 0 0,1-1 0,-1 0 1,4-7-1,22-41 286,-11 11-255,-3 0 1,-1-2-1,16-80 0,-19 71-2,-3 0 1,6-87-1,-15 59-15,-13-113 0,-33-48-305,35 200 151,4 15 37,-63-269-662,43 174 280,22 112 322,4 31 136,9 50 49,24 183-70,3-24 6,-22-145 0,4-1 0,34 99 0,-17-85 54,5-1-1,100 170 0,-134-255-420,0 0 0,1-1 0,0 1-1,1-1 1,0-1 0,17 15 0,-24-23 170,0 1-1,0 0 1,-1-1 0,1 1 0,0-1-1,0 0 1,0 1 0,0-1 0,0 0 0,0 1-1,0-1 1,0 0 0,0 0 0,0 0-1,-1 0 1,1 0 0,0 0 0,0 0 0,0 0-1,0 0 1,2-1 0,17-11-8224,-17 9 7208,10-6-2499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22.3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 10496,'-3'0'7113,"3"0"-6984,-2 9 1838,4 15-1171,5 15-74,16 55 1,-15-70-811,1 0 1,19 35-1,12 4-3158,-35-56 2003,1 0 0,1 0 1,9 7-1,-11-9 337,14 12-3238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22.7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412 45 9856,'-15'-26'3205,"14"26"-3124,1-1-1,0 1 1,0-1-1,-1 1 1,1-1-1,0 1 1,0-1 0,-1 1-1,1 0 1,-1-1-1,1 1 1,0 0 0,-1-1-1,1 1 1,-1 0-1,1-1 1,-1 1 0,0-1-147,-17-7 2472,17 7-2226,0 1 0,0 0 0,0 0 0,0-1 0,0 1 0,0 0 0,-1 0 0,1 0 0,0 0 0,0 0 0,0 0 0,0 0 0,0 0 0,0 1 0,0-1 1,-1 0-1,1 1 0,0-1 0,-1 2 0,-3 1-30,1 1 1,0 0-1,0 0 1,1 0-1,-1 1 1,1-1-1,-4 8 1,-19 41 47,18-34-64,-2 3-46,-28 66 154,-49 171-178,83-245-88,-60 223-1072,23-61-2837,14-58-2411,18-80 2750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23.1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17 105 8704,'-15'7'5034,"15"-7"-4949,-1 1 932,1-1-932,0 0 0,0 0 0,0 0 0,-1 0-1,1 0 1,0 0 0,0 0 0,0 1-1,0-1 1,0 0 0,0 0 0,0 0 0,0 0-1,0 0 1,0 0 0,0 0 0,0 1-1,0-1 1,0 0 0,0 0 0,0 0 0,0 0-1,0 0 1,0 0 0,0 1 0,1-1-1,-1 0 1,0 0 0,12 3 1522,6-2-922,29-2 1,173-6 1623,-53-4-1426,-125 7-731,196-21 466,-131 13-479,318-38-32,-409 49-123,86-7-725,-89 7 122,1 1 0,-1 1 1,0 1-1,1 0 0,15 4 0,-25-4 16,1-1 0,-1 1 0,1 0 0,-1 0 0,0 1 0,6 3 0,-9-5 80,1 0-1,-1 1 1,1-1-1,-1 1 1,0-1 0,0 1-1,1-1 1,-1 1-1,0 0 1,0-1-1,-1 1 1,1 0 0,0 0-1,-1 0 1,1 0-1,0 3 1,0 16-3749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23.7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204 788 9216,'13'-64'5344,"-13"62"-5019,0-1 0,1 0 0,-1 1 0,0-1 1,0 1-1,-1-1 0,1 0 0,0 1 0,-1-1 1,0 0-1,1 1 0,-1-1 0,0 1 0,0 0 1,-1-1-1,1 1 0,0 0 0,-1 0 0,-2-3 1,3 4-250,0 0 1,0 0 0,-1 0 0,1 0 0,0 0 0,-1 0 0,1 1-1,-1-1 1,1 1 0,-1-1 0,1 1 0,-1-1 0,1 1-1,-1 0 1,1 0 0,-1 0 0,0 0 0,1 0 0,-1 0-1,1 0 1,-1 1 0,1-1 0,-1 0 0,1 1 0,-1-1-1,1 1 1,-1 0 0,1-1 0,0 1 0,-1 0 0,1 0-1,-2 2 1,-6 4-68,1 1 0,1 0 0,0 0 0,0 1 0,0 0 0,1 0 0,0 0-1,-8 21 1,-3 6-13,1 2 0,2 0 0,-17 78 0,29-105-31,1-1-1,0 1 0,1-1 1,0 1-1,1 0 1,3 15-1,-3-21 21,0 0 0,1 0 0,-1 1 0,1-1 0,0 0 0,1-1 0,-1 1 0,1 0 0,0-1 0,0 1 0,0-1 0,1 0 0,0 0 0,4 3 0,-6-5 45,1 0 1,-1-1 0,1 0 0,-1 1-1,1-1 1,0 0 0,-1-1 0,1 1 0,0 0-1,0-1 1,0 1 0,-1-1 0,1 0-1,0 0 1,0 0 0,0-1 0,0 1 0,-1 0-1,1-1 1,0 0 0,0 0 0,-1 0-1,1 0 1,4-3 0,0 1 75,-1-1 0,0 0 0,0-1 0,0 0 0,0 0-1,-1 0 1,0 0 0,5-8 0,1-2 7,-1 0 1,-1-1-1,0-1 0,-2 0 0,9-23 0,-7 15-56,4-6-32,-1-1 0,-2 0 0,-1-1 0,-2 1 0,4-42 0,-10 20 28,-2 0 0,-10-63 1,3 63-46,-3-1 1,-17-54 0,11 54 4,-58-174 33,74 226-70,-2-2-77,2 21 45,1-5 50,2 45 6,23 144-16,30 19-85,-39-172 142,1-1 1,40 75-1,-44-97-333,1-1-1,2-1 0,0 0 0,1-1 0,1-1 0,36 31 1,-48-46-212,0 0 0,0-1 0,11 6 1,-15-9 187,1 0 0,0 0 0,0 0 0,-1 0 0,1 0 0,0-1 0,0 0 0,0 1 0,0-1 0,0 0 0,0 0 0,5-2 0,18-6-2766,-3-1-1382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24.1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211 13 9472,'0'-12'5861,"-1"12"-5639,0 0 0,0 1 1,1-1-1,-1 1 0,1-1 0,-1 1 0,0-1 1,1 1-1,-1-1 0,1 1 0,-1-1 0,1 1 1,-1 0-1,1-1 0,0 1 0,-1 0 1,1 0-1,-7 16 596,-8 31 1,0 2-376,-40 100 277,-19 134-909,49-163-3185,24-113 2783,-6 32-2918,5-12-2017,2-12 1926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24.5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 36 10880,'-11'-30'3594,"8"24"-1148,2 6-1084,0 7 190,6 15-793,0-1 0,15 40 0,55 85-567,-55-111-565,-9-13-126,1-1 0,2-1-1,0 0 1,17 18 0,-7-12-1350,1-2 0,1-1-1,51 34 1,-26-25-2028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24.90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55 0 8960,'-7'2'805,"-18"4"4443,24-6-5081,0 0-1,1 1 1,-1-1 0,0 0-1,1 1 1,-1-1 0,0 1 0,1-1-1,-1 1 1,0-1 0,1 1-1,-1 0 1,1-1 0,-1 1 0,1 0-1,-1-1 1,1 1 0,0 0-1,-1-1 1,1 1 0,0 0 0,-1 0-1,1 0 1,0-1 0,0 1-1,0 1 1,0-1-111,0 0-1,0-1 0,0 1 1,0 0-1,1 0 1,-1 0-1,0-1 1,1 1-1,-1 0 1,0 0-1,1-1 1,-1 1-1,1 0 1,-1-1-1,1 1 1,-1-1-1,1 1 1,0-1-1,-1 1 0,1-1 1,0 1-1,-1-1 1,2 1-1,1 1 47,0-1 0,1 0 0,-1 1 0,1-1 0,5 0 0,4 1 60,26 0 0,-17-2-119,89 3-1714,-92-1-1174,33 8 1,-24-2-1700</inkml:trace>
  <inkml:trace contextRef="#ctx0" brushRef="#br0" timeOffset="1">10 710 11776,'-9'20'5471,"13"-16"-3679,1-4-1408,-1 0 32,19-4-256,-5 1-32,22-2-64,-8 1-416,25 4-128,-12 0-1280,18 4-447,-15 1-2593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5.38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459 1065 6656,'0'-2'316,"0"0"0,0 1 0,-1-1 0,1 0-1,0 0 1,-1 1 0,1-1 0,-1 0 0,0 1 0,1-1 0,-1 1 0,-2-3 0,-3-8 1406,4 10-1498,1-1 1,-1 1-1,1-1 1,-1 1-1,0 0 0,0 0 1,0 0-1,0 0 1,-1 0-1,1 1 0,-1-1 1,1 1-1,-4-2 1,1 0 22,0 1 0,0 1 1,-1-1-1,1 1 1,-1 0-1,-9-1 1,9 2-161,0 0 1,-1 0-1,1 0 0,0 1 1,-1 0-1,1 0 1,0 1-1,0-1 1,0 1-1,0 1 1,0-1-1,-10 7 0,9-3-80,1 0-1,-1 1 0,1 0 0,1 0 0,-1 0 0,1 1 0,1-1 1,-1 1-1,1 0 0,1 1 0,-1-1 0,2 1 0,-1-1 1,1 1-1,-1 10 0,-1 10-12,1-1 0,2 1 0,2 40 0,0-53 4,1-1 0,1 0 0,0 0 0,1 0 1,8 21-1,-9-28-14,0-1 0,1 1 0,0-1 0,0-1 0,0 1 0,1 0 0,0-1 0,0 0 0,1 0 0,0-1 0,12 10 0,-10-11 2,1 0-1,-1-1 0,1 1 0,0-2 0,0 1 0,0-2 0,0 1 0,0-1 0,14 0 0,-17-1 18,1 0 0,-1 0 0,1-1 0,-1 0 0,0 0 0,1-1 0,-1 0 0,0 0 0,0 0-1,0-1 1,0 0 0,-1 0 0,1 0 0,-1-1 0,0 1 0,0-2 0,0 1 0,0 0 0,7-10 0,-4 1 12,0 0-1,0-1 1,-2 0 0,0 0 0,0 0 0,5-24 0,-6 14 108,0 1 0,-2-1 1,1-38-1,-5 21-43,-2 1 0,-2 0-1,-1 0 1,-2 0 0,-22-61 0,12 51-96,-3 1 0,-2 0 1,-51-77-1,53 95-40,-182-298-1264,161 248 992,19 33 119,-55-82-1,76 128 209,1 0 0,-1 0 0,1 0-1,-1 1 1,0-1 0,0 0 0,-2-2-1,3 4 1,1 0-1,0 0 0,0 0 0,0 0 0,-1 0 1,1 0-1,0 0 0,0 0 0,-1 0 1,1 0-1,0 0 0,0 0 0,0 0 0,-1 0 1,1 0-1,0 0 0,0 0 0,-1 0 1,1 0-1,0 0 0,0 0 0,0 0 0,-1 0 1,1 0-1,0 1 0,0-1 0,0 0 1,0 0-1,-1 0 0,1 0 0,0 0 0,0 1 1,-4 14-32,3-2 30,2-1 1,-1 1-1,2-1 0,-1 0 1,6 16-1,21 66-19,-25-85 28,28 72 3,3-1 1,3-1-1,94 144 0,-3-9-44,9 12 54,-106-179-278,3-2-1,57 59 1,-82-95-380,21 15 1,-28-22 420,1 0 1,0 0-1,0 0 1,1-1-1,-1 1 0,0-1 1,0 0-1,1 0 1,-1 0-1,1 0 1,5 0-1,-7-2-219,0 1 1,0 0-1,0 0 0,0-1 1,0 0-1,0 1 0,3-2 1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32.37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477 55 6656,'3'-5'966,"-1"1"0,0 0 0,-1-1 0,1 0 0,-1 1 0,0-1 0,1-7 0,0 2 4708,-8 16-3839,1 0-1582,1 1 0,0 0 0,0 0 0,-5 13 0,-7 13 167,-79 119 449,-9 16-527,28-13-400,19-34 169,-2 15-204,29-60-230,16-43-1743,5-11-2764,8-17 1673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32.83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 52 8448,'-3'-6'697,"1"3"-74,1-1-1,-1 1 0,0 0 1,-1 0-1,1 0 0,0 0 1,-1 0-1,-3-3 0,5 6-517,1 0 0,0-1 0,0 1 0,0 0 0,0-1 0,-1 1 0,1 0 0,0 0 0,0-1 0,0 1 0,0 0 0,0-1 0,0 1 0,0 0 0,0-1 0,0 1 0,0 0 0,0-1 0,0 1 0,0 0 1,0-1-1,1 1 0,-1 0-51,0-1 1,0 1 0,0 0 0,0 0 0,0 0 0,0-1 0,0 1 0,0 0 0,0 0 0,1 0 0,-1 0 0,0-1 0,0 1 0,0 0 0,0 0 0,0 0 0,0-1 0,0 1 0,-1 0 0,1 0 0,0 0 0,0-1 0,0 1 0,0 0-1,0 0 1,0 0 0,0 0 0,0-1 0,0 1 0,0 0 0,-1 0 0,1 0 0,0 0 0,0 0 0,0-1 0,0 1 0,0 0 0,-1 0 0,1 0 0,0 0 0,0 0 0,-1 0 645,1 2-385,27 81 1725,-11-37-1542,10 26 189,67 124 1,-52-114-575,64 126 239,35 20-148,-64-112-1704,-74-113 1072,0 0 0,0-1 0,-1 1 0,1 0 0,-1 1-1,1-1 1,-1 0 0,0 0 0,-1 0 0,1 1 0,0-1 0,-1 0 0,0 1-1,0-1 1,0 1 0,0-1 0,-2 6 0,-2 3-4233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33.52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1 167 9216,'2'-6'1545,"0"-12"9688,-2 19-11176,1 0 0,-1 0-1,1 0 1,-1 0 0,1 0 0,0-1 0,-1 1-1,1 0 1,0 0 0,0-1 0,-1 1 0,1 0 0,0-1-1,0 1 1,0-1 0,0 1 0,0-1 0,0 1-1,1-1 1,22 6 207,-20-5-203,22 2 331,0-2 0,-1 0 0,41-5 0,-44 3-242,361-43 1396,-124 14-851,-204 25-574,348-31 546,-387 35-650,610-41 563,-22 37-175,-121 16-266,45-10-928,-508-2 365,51 4-1209,-63-3 667,-1 2-1,0-1 0,0 1 0,8 3 0,-15-5 738,1 0 1,0 0-1,-1 0 0,1 1 0,-1-1 0,1 0 0,-1 1 1,1-1-1,-1 0 0,0 1 0,1-1 0,-1 0 0,1 1 1,-1-1-1,0 1 0,1-1 0,-1 1 0,0-1 0,1 1 1,-1-1-1,0 1 0,0 0 0,0-1 0,1 1 0,-1-1 0,0 1 1,0-1-1,0 1 0,0 0 0,0-1 0,0 1 0,0 0 1,0 8-4540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3.0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65 17 6272,'5'-16'7866,"-20"21"-4927,14-3-2849,-1-1 1,0 1-1,1-1 1,-1 1-1,1-1 1,-1 1-1,1 0 0,0 0 1,0-1-1,-2 5 1,-10 26 610,7-9-410,1 1 1,-2 35-1,2 26 255,3 1-1,5-1 0,15 101 1,-10-126-340,3 1 0,32 101 0,-33-125-222,-8-28-100,0-1 1,0 1-1,1-1 1,0 1-1,5 8 1,-3-4-2136,-5-13 1892,0 1 1,0 0-1,0-1 0,0 1 0,1-1 1,-1 1-1,0 0 0,0-1 0,1 1 1,-1-1-1,0 1 0,1 0 0,-1-1 1,0 1-1,1-1 0,-1 1 0,1-1 1,-1 0-1,1 1 0,-1-1 0,1 1 1,-1-1-1,1 0 0,-1 1 0,1-1 0,-1 0 1,1 0-1,0 1 0,-1-1 0,1 0 1,0 0-1,-1 0 0,1 0 0,0 0 1,-1 0-1,2 0 0,3 0-3390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3.4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286 57 8064,'0'-40'4778,"0"39"-4622,0 0 0,-1 1 1,1-1-1,0 0 0,0 0 0,-1 1 0,1-1 0,0 0 0,-1 1 0,1-1 0,-1 0 1,1 1-1,-1-1 0,1 0 0,-1 1 0,1-1 0,-1 1 0,0-1 0,1 1 0,-1 0 0,0-1 1,1 1-1,-1-1 0,0 1 0,0 0 0,1 0 0,-1-1 0,0 1 0,0 0 0,0 0 0,1 0 1,-1 0-1,0 0 0,0 0 0,0 0 0,-1 1 0,-5 5 272,1 2 0,-13 15 0,9-9-96,-15 16-146,2 2 0,1 0-1,2 2 1,1 0 0,-19 49 0,19-28-397,-12 66 0,17-63-1741,10-45 699,-1 12-3851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3.7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 12 9088,'-18'-12'10527,"19"14"-10329,44 57 1034,54 65-664,-78-94-567,-1 1 0,21 46-1,-28-49-71,0 0-1829,19 32-1,-21-45-1030,-10-15 2726,-1 0-1,1 1 1,-1-1-1,1 1 0,-1-1 1,1 0-1,-1 0 1,1 1-1,-1-1 0,1 0 1,0 0-1,-1 0 0,1 0 1,0 0-1,-1 0 1,1 0-1,-1 0 0,1 0 1,0 0-1,-1 0 0,1 0 1,-1 0-1,1 0 1,0 0-1,0-1 0,8-3-3212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4.22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58 10240,'0'-1'228,"0"1"1,-1 0 0,1-1-1,0 1 1,0 0 0,-1-1-1,1 1 1,0 0 0,0-1-1,0 1 1,-1-1 0,1 1-1,0-1 1,0 1 0,0 0-1,0-1 1,0 1-1,0-1 1,0 1 0,0-1-1,0 1 1,0 0 0,0-1-1,0 1 1,0-1 0,0 1-1,1-1 1,-1 1 0,0 0-1,0-1 1,1 0 0,0-1-22,0 1 1,1-1 0,-1 1-1,1 0 1,-1-1-1,1 1 1,2-2 0,2-1-181,1 1 1,-1 0-1,10-3 0,-2 2 367,0 0 1,20-1-1,-30 4-233,1 1 0,0 0 0,0 0 0,-1 0 0,1 0 0,0 1 1,-1 0-1,1 0 0,0 0 0,7 4 0,-10-4-70,0 1 1,0-1-1,0 1 1,-1-1-1,1 1 1,0 0-1,-1 0 1,1 0-1,-1 0 1,0 0-1,0 0 0,0 0 1,0 0-1,0 0 1,0 1-1,-1-1 1,1 0-1,-1 1 1,1-1-1,-1 0 1,0 1-1,0-1 1,0 5-1,-1 4 7,0-1 0,-1 1 0,-5 18 0,-6 14 68,-10 41 16,21-76-203,1 1 1,0-1 0,1 0-1,0 1 1,0-1 0,0 0-1,1 1 1,2 8 0,-1-14 5,-1 0 1,0 1-1,1-1 0,0 0 1,0 0-1,0 0 1,0 0-1,0 0 0,1-1 1,-1 1-1,1-1 1,-1 1-1,1-1 0,0 0 1,0 0-1,0 0 1,0-1-1,1 1 0,-1-1 1,6 2-1,7 2-986,-1-1 1,2 0-1,18 1 0,-31-5 596,25 4-2672,-2-4-2005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4.69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 17 11136,'-9'-16'8831,"10"25"-8417,0-1-1,0 1 0,1 0 0,4 10 0,0 5-255,5 31-192,2-1 0,2 0 0,2-2 0,27 55 0,-27-70-981,-10-19-2552,17 27 0,-15-29-609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5.05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 68 9728,'-3'9'4384,"11"-6"-2144,1 2-1281,0-5 129,18 0-160,-5 0-96,28-8-448,-11-1-160,10-3-32,-8 2-160,4-2-32,-6 3-768,10 1-320,-8 1-896,7 2-447,-8 1-2209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5.4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48 11392,'1'-2'9224,"0"5"-7404,3 11-1915,5 39 564,56 290-213,-55-284-979,22 103-2951,-2-58-5630,-21-79 5763</inkml:trace>
  <inkml:trace contextRef="#ctx0" brushRef="#br0" timeOffset="1">219 0 7936,'0'0'2592,"9"6"1114,28 44 1195,41 87-3237,-59-100-1368,42 88 415,-48-93-615,-2 1 1,10 39-1,12 132-1,-29-163-1136,-3 0 0,-1 1 0,-6 45 0,-3-36-3823,4-34 854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5.73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9600,'4'8'1237,"-1"0"1,0 0-1,0 1 1,-1 0-1,2 17 1,-1 46-302,-2-23-124,16 186-21,0 10-972,-12-81-3576,-8-147-8,3-22 288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5.8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 9984,'-1'-3'9307,"2"11"-6077,0 1-4333,11 23 1390,1 0-1,30 53 0,-30-63-1072,2 0 0,21 24 0,4-3-10125,-30-33 7279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6.2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48 0 10624,'0'0'3429,"-3"14"2491,2 2-5447,0-1 1,-6 26-1,-2 8-368,-4 76-148,1 12-1650,10-47-2869,2-46-180,0-27 1388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46.66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41 9088,'-5'-7'9237,"5"6"-9078,9-8 1655,6 4-1281,0 0 1,1 2-1,-1-1 0,1 2 1,0 0-1,0 0 0,-1 2 1,1 0-1,23 3 0,-38-3-480,0 0 1,0 0-1,0 0 0,0 0 0,0 0 0,0 1 0,0-1 1,0 0-1,0 0 0,0 1 0,0-1 0,0 1 0,0-1 1,0 1-1,-1-1 0,1 1 0,0-1 0,0 1 0,0 0 1,-1 0-1,1-1 0,0 1 0,-1 0 0,1 0 0,0 1 1,-1 0 7,0 0 0,0 0 0,0 0 1,0 0-1,0 0 0,0 0 0,-1 0 1,1 0-1,-1 0 0,0 0 0,0 0 1,1 0-1,-3 3 0,-7 17 137,-68 162-76,75-178-156,1 1 1,1-1-1,-1 0 0,1 1 1,0 11-1,1-15 34,0-1-1,0 1 1,0-1 0,1 0 0,-1 1-1,1-1 1,-1 0 0,1 1-1,0-1 1,0 0 0,0 0 0,0 0-1,1 0 1,-1 0 0,0 0-1,1 0 1,-1 0 0,1 0-1,3 2 1,1 0 1,0-1 0,0 0 1,0 0-1,0 0 0,1 0 0,0-1 0,-1 0 0,1-1 0,0 0 0,10 1 1,12 0-2428,35-3 0,-22 0-4409,-23 1 1566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55.1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371 1289 7552,'0'-3'586,"0"3"-442,0-1 1,0 1-1,0-1 1,1 0-1,-1 1 0,0-1 1,0 1-1,0-1 1,0 1-1,0-1 0,0 0 1,0 1-1,0-1 1,-1 1-1,1-1 1,0 1-1,0-1 0,0 1 1,-1-1-1,1 1 1,0-1-1,0 1 1,-1-1-1,1 1 0,0-1 1,-1 1-1,1 0 1,-1-1-1,1 1 0,-1 0 1,1-1-1,0 1 1,-1 0-1,1-1 1,-1 1-1,0 0 0,1 0 1,-1-1-1,-1 1 98,0 0 0,1-1 0,-1 1 0,0-1 0,1 1 0,-1-1 0,1 0 0,-1 0 0,1 0 0,-2-1 0,-11-5 1315,9 5-1462,-1 1 1,1-1-1,-1 1 1,0 1 0,0-1-1,1 1 1,-1 0-1,0 0 1,0 1-1,1 0 1,-1 0 0,0 0-1,1 1 1,-1 0-1,1 0 1,-1 0-1,1 0 1,0 1 0,0 0-1,0 0 1,1 1-1,-1-1 1,1 1-1,-5 5 1,-4 6-127,1 0 0,1 1 0,1 1 0,-14 29 0,6-3-15,1 0 1,-18 80-1,29-91 23,1 1 0,2 0 1,1 0-1,3 51 1,1-63 1,0 1 1,2 0-1,0 0 0,1-1 1,15 36-1,-16-48 40,0 0-1,1 0 1,0-1-1,0 1 1,1-1 0,0 0-1,1-1 1,0 1-1,0-1 1,1-1-1,-1 0 1,1 0-1,1 0 1,12 7-1,-18-12-5,-1 0-1,1 1 1,-1-1-1,1 0 1,0 0-1,-1 0 1,1-1-1,0 1 1,-1-1 0,1 1-1,0-1 1,0 0-1,0 0 1,-1 0-1,1-1 1,0 1-1,0-1 1,-1 1-1,1-1 1,0 0-1,-1 0 1,1 0-1,-1 0 1,1-1-1,2-1 1,3-5 29,0 0 0,0-1-1,-1 0 1,0 0 0,-1-1 0,0 1 0,8-21 0,-2 2 78,14-51 1,-19 52-54,-1 0 1,-2 0 0,1-32-1,-4 46-49,4-68-21,-7-128 0,-36-166-98,-32 11-752,-28 30-347,-19 62 464,94 232 666,17 29 32,-1 0-1,2 0 1,-1 0 0,-5-21-1,11 32 35,0 0-1,0 0 0,0 0 1,0 0-1,0 0 0,0 0 0,0 0 1,0 0-1,0 0 0,0 0 1,0 0-1,0 0 0,0 0 0,0 0 1,0 0-1,0 0 0,0 0 0,0 0 1,0 0-1,0 0 0,0 0 1,0 0-1,0 0 0,0 0 0,0 0 1,0 0-1,0 0 0,0 0 1,0 0-1,1 0 0,-1 0 0,0 0 1,0 0-1,0 0 0,3 7-59,8 26 187,21 103 447,-25-110-503,38 164 245,59 275-40,-75-349 53,76 194 1,-52-186-211,4-2 1,82 126-1,-130-233-147,40 56-29,-41-62-242,-1 0-1,2 0 1,-1 0-1,19 13 1,-25-21 62,0 1 0,0-1 1,1 0-1,-1 0 0,0 0 1,0 0-1,1-1 1,3 2-1,-4-2-226,0 0 0,0 0 0,0 0 0,-1 0-1,1 0 1,0 0 0,0-1 0,0 1 0,0-1 0,0 1 0,0-1 0,0 0 0,-1 0 0,1 0 0,0 0-1,2-1 1,5-6-2967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55.5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3 8704,'-18'-3'7312,"20"12"-4635,74 115 21,-64-100-2654,4 6-277,32 46 1,21 14-2582,7-4-3870,-49-58 2860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55.8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53 4 10880,'0'0'119,"0"0"-1,0 0 1,0-1 0,0 1 0,-1 0 0,1 0 0,0-1 0,0 1 0,-1 0 0,1 0 0,0 0 0,0-1-1,-1 1 1,1 0 0,0 0 0,-1 0 0,1 0 0,0 0 0,0-1 0,-1 1 0,1 0 0,0 0 0,-1 0-1,1 0 1,0 0 0,-1 0 0,1 0 0,0 0 0,-1 0 0,1 0 0,0 1 0,-1-1 0,1 0 0,0 0-1,-1 0 1,1 0 0,0 0 0,0 1 0,-1-1 0,1 0 0,0 0 0,0 0 0,-1 1 0,1-1 0,0 0-1,0 0 1,0 1 0,-1-1 0,1 0 0,0 0 0,0 1 0,-6 20 1132,4-15-579,-4 29 256,1 1 0,-1 54 0,6-82-875,-10 252 806,6 96-809,4-353-52,1 146-505,20 152 1,-21-296 450,5 38-1455,2 0-1,1 0 1,20 58 0,-26-97 980,-1-1 0,0 1 0,1-1 0,0 1 0,0-1 0,0 0 1,0 0-1,0 0 0,1 0 0,-1 0 0,1 0 0,4 3 0,7 6-2935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56.41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 4 8064,'-11'-2'4213,"13"6"-952,15 6-1370,2-4-1512,1 0 0,0-1 0,0-2 1,0 0-1,0-1 0,1-1 0,-1 0 0,1-2 0,39-6 1,47-19-738,-69 18-2425,-34 7 1791,0 1 0,0 0 0,0 0 0,0 1 0,0-1 0,-1 1 0,7 1 0,0 2-2688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2:56.8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87 8320,'9'15'3872,"31"-15"-2688,-35 0 160,17-3-96,-4 3 127,17-9-415,-4 6-192,5-9-416,-4 5-320,4-2-32,-11 1 64,11 4 32,-4 1-896,8-6-384,-4 1-639,8-7-161,-4 3-2304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0.4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521 1 8832,'0'0'643,"-1"0"0,0 0 1,0 0-1,0 1 1,0-1-1,0 0 0,0 0 1,1 1-1,-1-1 0,0 1 1,0-1-1,0 1 644,-1 0-644,-8 12 2098,7-9-2607,1 1 0,0-1 0,0 1 0,-1 5 0,1-3 62,-1 0-1,1-1 1,-1 1 0,-6 9 0,-10 20 83,-67 179 143,-19 50-321,-32 65-209,76-188-2904,55-130 1862,2-1 15,-1-1 0,-8 13 0,11-20-215,0 0 0,-1 0 0,1 0 0,-1 0 0,0 0 0,-3 2 0,-3 0-2575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0.8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36 10624,'-9'-36'9482,"11"39"-8943,76 76 1027,-22-24-1015,-22-17-190,35 49-1,-60-74-308,57 77 321,41 54-314,-88-119-190,145 190 252,-113-144-65,55 79-886,-75-103 21,29 47-1653,-50-77 971,-2 0-1,0 0 1,9 33-1,-8-18-2726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6.11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 0 9472,'0'0'137,"-1"1"1,1-1 0,-1 0 0,1 0-1,-1 0 1,1 0 0,-1 1-1,1-1 1,0 0 0,-1 0 0,1 1-1,-1-1 1,1 0 0,0 0 0,-1 1-1,1-1 1,0 1 0,-1-1-1,1 0 1,0 1 0,0-1 0,-1 1-1,1-1 1,0 1 0,0-1 0,0 0-1,0 1 1,0-1 0,0 1-1,-1-1 1,1 1 0,0-1 0,0 1-1,0-1 1,1 1 0,-1-1-1,0 2 1,5 19 1546,0-10-1191,7 17-46,2 0 1,1-1-1,22 30 0,75 68 24,-9-13-254,-51-39-420,47 84-1,-64-98-349,3 2-2756,52 64 0,-65-96-120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1.3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31 420 8192,'-4'-1'967,"1"-1"0,0 1 1,0 0-1,0 0 0,-1 0 1,1 0-1,-4 0 1253,24 1-705,59 0 522,161-11-63,6-13-908,246-34-212,89-45 228,14 5-298,-568 95-768,547-67-154,-145 45-3525,-348 21 2179,8 1-734,71-6-4204,-124 6 2764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2.6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156 892 3840,'-4'-12'490,"-8"-18"892,-53-86 3732,61 108-4831,-3-8 770,-1 1 1,-1 0-1,-15-19 0,21 30-708,-9-11 678,6 14-709,4 9-263,2-6-18,0 1-1,1-1 0,-1 0 0,0 1 0,1-1 0,0 0 0,0 1 0,-1-1 0,1 0 0,1 0 0,-1 1 1,2 2-1,3 5 110,23 50 548,17 31-126,-20-45-384,64 124 418,-44-60-254,14 28 22,31 34-37,-78-150-262,2-1 0,0 0 0,2-1 0,0-1 0,31 27-1,-47-45-36,0 0 0,0 0-1,0-1 1,0 1 0,0 0-1,0-1 1,0 1 0,0-1-1,1 1 1,-1-1 0,0 1-1,0-1 1,0 0 0,1 0-1,-1 1 1,0-1 0,3 0-1,-3-1-3,0 0-1,0 1 0,0-1 1,0 0-1,0 0 0,0 1 1,0-1-1,0 0 0,0 0 0,0 0 1,-1 0-1,1-1 0,0 1 1,-1 0-1,1 0 0,-1 0 1,1 0-1,-1-1 0,1 1 0,-1 0 1,0-1-1,0 1 0,1-2 1,2-27 15,0 0 0,-2-1 1,-3-36-1,-15-95-170,16 152 119,-38-293-379,-6-62 16,40 244 31,5 117 339,1 0 0,-1 0 0,1 0 0,-1 1 0,1-1 0,0 0 0,1 0 0,-1 1-1,1-1 1,-1 1 0,1-1 0,0 1 0,3-4 0,0 1 25,0 1 0,0 0 0,0 0 0,0 1 0,1-1 0,10-5 0,3 0 132,1 1 0,0 1 0,30-9 0,-48 17-139,72-26 491,31-9 177,142-17 143,-138 31-687,362-52 37,-52 31-34,-228 23 84,-99 10-121,348-30 425,-355 33-479,239-8-4475,-276 17 1176,-7 1-1973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3.5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166 32 8320,'9'-32'10767,"-11"33"-9967,0 2-718,-1 0 0,0 1-1,1-1 1,0 1 0,0-1-1,0 1 1,0 0-1,0-1 1,1 1 0,-1 0-1,0 8 1,-3 4 106,-110 390-620,93-298-3079,19-85-1112,1 25 0,2-39 1653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3.8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 8 8448,'-7'-8'4398,"12"21"-563,3 5-3503,1 7 65,1-1 0,2 0 1,0-1-1,1 0 0,1 0 1,2-2-1,19 23 0,28 20-501,79 60 1,-131-114-79,57 39-2244,-20-20-2033,-27-21 1227,-2-3-245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4.2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25 8704,'17'-3'6954,"1"-3"-4272,-8 3-2105,-2 0-284,1 0-1,0 1 1,1 0 0,-1 1 0,0 0 0,1 0 0,-1 1-1,0 1 1,1-1 0,12 4 0,-20-4-250,0 1-1,0 0 1,0 0-1,-1 0 1,1 0-1,0 0 1,0 0-1,-1 0 1,1 0-1,-1 1 1,0-1-1,1 1 1,-1-1 0,0 1-1,0-1 1,0 1-1,0 0 1,0 0-1,0-1 1,0 1-1,0 0 1,-1 0-1,1 0 1,-1 0 0,1 2-1,0 6 3,0 1-1,0-1 1,-1 17 0,0-14-45,-4 61 31,2-52-88,1 1 1,0-1 0,2 1 0,6 35 0,-6-54 0,0-1 1,0 1 0,0 0 0,1-1 0,0 1-1,0-1 1,0 1 0,0-1 0,0 0-1,0 0 1,1 0 0,0 0 0,0-1 0,0 1-1,0-1 1,0 1 0,0-1 0,0 0-1,1 0 1,-1-1 0,1 1 0,0-1 0,-1 1-1,8 0 1,7 2-1248,1-2-1,-1 0 0,0-1 1,21-2-1,-15 1-637,26 0-1819,-4 0 75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4.5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10 8960,'-4'-9'8383,"4"27"-5055,0 35-2168,13 88 0,-8-112-1488,2-1 1,0 0 0,2 0-1,20 46 1,-15-49-2005,26 36 0,-18-28-849,-8-11-888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4.9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14 140 9984,'-14'3'6240,"19"-3"-5345,-1 0 129,10-3-32,-5-1-32,13-11-544,1 3-256,22-9-32,-11 6-96,29-5 64,-13 4-832,16 4-384,-17 0-832,5 4-319,-10 4-2369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5.3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 1 10112,'-4'5'10356,"3"5"-7629,2 13-2429,6 8 58,13 41-1,-8-36-240,13 37-3863,66 130-1,-60-138 2175,-5-9-4901,-12-31 3110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6.85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518 1308 7296,'0'-2'256,"0"0"0,1 1 0,-1-1 0,0 0 0,-1 1 0,1-1 0,0 0 0,0 0 0,-1 1 0,1-1 0,-1 1 0,1-1 0,-1 0 0,0 1 0,0-1 0,1 1 0,-1 0 0,0-1 0,0 1 0,-1 0 0,1-1 0,0 1 0,0 0 0,-3-2 0,-8-10 2349,11 11-2459,-1 0 0,1 0 0,-1 0 0,1 0-1,-1 1 1,0-1 0,0 1 0,0-1 0,-3-1-1,-1 0 105,-4-3-48,-1 1 1,1 0 0,-1 0 0,1 1 0,-16-3 0,11 5-165,0 1 1,0 0-1,0 1 0,0 0 1,0 2-1,1 0 0,-1 0 1,0 1-1,1 1 0,-1 0 1,1 1-1,0 1 0,1 0 1,-1 1-1,-21 15 0,27-16-34,1 0 0,1 1 1,-1-1-1,1 1 0,0 1 0,1-1 0,0 1 0,-6 12 0,1 0-34,2 0 0,-7 26 0,4-10 5,3 0-1,-7 54 1,13-67 1,1 0-1,1 0 1,1 0 0,8 45 0,-7-58 26,0-1 1,0 1-1,1-1 0,1 1 1,0-1-1,0 0 1,1 0-1,0-1 1,0 1-1,10 11 0,-6-12 28,-1 1 0,2-1-1,-1 0 1,1-1-1,1 0 1,-1-1-1,1 0 1,0-1-1,13 5 1,-16-7 83,1 0 0,-1-1 0,1 0 0,0 0 0,0-1 0,0 0 0,0-1 0,0 0 0,0 0 0,0-1 0,0 0 0,0-1 0,10-2 0,-14 1-51,0 1 0,0 0 0,0-1 0,-1 0 0,1 0 0,-1-1 1,0 1-1,1-1 0,-2 0 0,1 0 0,0 0 0,-1-1 0,0 1 0,5-10 1,1-3 1,-1 0 1,10-32-1,-3 3-21,-2-1-1,8-52 1,-13 25-104,-2-98-1,-5 121-144,-3-1-1,-3 1 0,-19-94 1,-87-221-994,12 132 340,63 155 690,-5-18 39,-73-146-63,92 210-3,42 90 453,-10-23-151,29 89 206,50 97 67,58 200 193,-120-334-438,78 216 171,-76-230-715,63 112 0,-75-155-376,2 0 0,1-2 0,1 0 0,1-1 1,1-1-1,34 28 0,-44-43-849,1 0 0,0-1 0,21 10 0,2-2-1665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7.2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263 5 12032,'0'-1'159,"-1"1"1,1 0-1,0-1 1,0 1-1,0 0 1,0 0-1,-1 0 1,1-1-1,0 1 1,0 0-1,0 0 1,-1 0-1,1-1 1,0 1-1,0 0 1,-1 0-1,1 0 1,0 0-1,-1 0 1,1 0-1,0 0 1,0 0-1,-1 0 0,1 0 1,0-1-1,-1 1 1,1 0-1,0 1 1,0-1-1,-1 0 1,1 0-1,0 0 1,-1 0-1,1 0 1,0 0-1,0 0 1,-1 0-1,1 0 1,0 1-1,-12 11 2410,-6 18-1544,12-16-861,1-1 1,0 1 0,-4 22 0,-2 6-158,-37 135 57,18-28-16,19-83-48,-17 111-2200,-24 118-3594,43-260 3303,0-6-1263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6.83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0 241 8192,'0'-4'3673,"0"11"-2477,0-5-81,11 1 2954,7-5-3666,-1-1 1,0 0-1,1-2 1,-1 1-1,30-15 1,227-94 193,-257 105-525,20-13 0,-19 10-18,45-17-22,-20 6-2114,-23 12-1415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13:07.58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6 9856,'-4'-5'4943,"9"6"-2143,16 13-1002,-3-1-721,13 5-278,-1 2-1,-1 1 1,28 26 0,-29-20-444,-1 1 1,44 61-1,-26-30-248,175 183 2,-135-152-549,-37-36-1109,43 64-1,-9 4-4518,-55-83 1444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3.1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76 6656,'5'12'2464,"-1"-5"-1920,5-2 480,-4-2 64,4 1-256,0-4-32,4 0-256,5-4 0,5 1-320,4-6-128,3 1 0,6-4-128,4 0 0,-4-3-736,3-1-320,2 4-2656,-5 4-1312,4 1 2528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7.206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1 143 8832,'1'1'372,"0"0"1,0 0 0,1-1 0,-1 1-1,0 0 1,1-1 0,-1 1-1,1-1 1,-1 0 0,1 1 0,-1-1-1,0 0 1,1 0 0,-1 0-1,1 0 1,-1 0 0,1 0 0,1-1-1,31-7 1767,-26 5-1914,151-48 484,-128 42-1277,-10 4-616,0-1 1,-1-1 0,0-1-1,26-14 1,-2-7-2614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9.47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16 376 7424,'0'1'188,"-1"-1"0,1 0 0,-1 1 0,0-1 0,1 0 0,-1 0 0,0 1 0,1-1 0,-1 0 0,0 0 0,1 0 0,-1 0 0,0 0 0,1 0 0,-1 0 0,0 0 0,1 0 0,-1 0 0,0 0 0,0-1-86,1 1-1,0 0 1,0 0 0,-1-1 0,1 1 0,0 0-1,0-1 1,0 1 0,0 0 0,-1-1-1,1 1 1,0 0 0,0-1 0,0 1 0,0-1-1,0 1 1,0 0 0,0-1 0,0 1 0,0 0-1,0-1 1,0 1 0,0-1 0,1 1 0,0-6 372,1 1 0,0-1 1,5-8-1,62-98 720,-51 84-921,60-75 790,-71 95-969,-1 1-34,0 0-1,1 1 1,0 0 0,0 1-1,0 0 1,1 0 0,-1 0-1,10-4 1,-1 3 96,1-1 1,-1 2-1,19-4 1,-27 7-34,0 1 0,0 0 0,0 0 0,1 1 0,-1 0 0,0 0 1,0 1-1,12 2 0,-15-1-22,0-1 1,1 1-1,-1 0 0,0 1 1,0-1-1,0 1 1,-1 0-1,1 0 1,-1 0-1,1 1 0,-1-1 1,0 1-1,5 7 1,-1 0 17,-1 0 0,-1 0 1,0 1-1,0 0 1,-1 0-1,-1 1 0,5 18 1,-1 6 74,4 51 1,-10-32-135,-2 1 0,-9 59 0,3-28-70,5-79 9,-1 161-124,3-149 98,1 1 0,1-2 0,1 1 0,1 0 0,14 39 0,-16-54 14,0 0 0,0 0 0,0-1 0,1 1 0,0-1 0,0 0 0,0 0-1,1 0 1,-1 0 0,10 6 0,-11-9 9,0 0-1,0-1 1,0 1 0,0-1-1,0 1 1,0-1-1,1 0 1,-1 0 0,0-1-1,1 1 1,-1-1-1,0 0 1,1 1 0,-1-1-1,1-1 1,-1 1-1,0-1 1,1 1 0,-1-1-1,0 0 1,0 0-1,6-2 1,26-14 43,-1-2 0,55-39 0,18-16-2182,14-11-6609,-98 65 3706,-4 0 796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59.87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107 20 8448,'-13'-18'4704,"13"18"-4625,-1-1 0,1 1 1,0 0-1,0 0 1,-1 0-1,1 0 0,0 0 1,-1 0-1,1 0 1,0 0-1,-1 0 0,1 0 1,0 0-1,0 0 1,-1 0-1,1 0 0,0 0 1,-1 0-1,1 0 0,0 0 1,0 0-1,-1 0 1,1 0-1,0 1 0,-1-1 1,1 0-1,0 0 1,0 0-1,0 0 0,-1 1 1,1-1-1,0 0 1,0 0-1,-1 0 0,1 1 1,0-1-1,0 0 1,0 1-1,0-1 0,0 0 1,0 0-1,-1 1 1,1-1-1,0 0 0,0 1 1,0-1-1,0 0 1,0 0-1,0 1 0,0-1 1,0 0-1,0 1 0,-24 240 2355,20-178-2158,-3 32-315,-9 214-1341,13-285 499,-1-14-455,4-10 1251,-1 0-1,1 0 1,0 0-1,0 0 1,0 0-1,-1 0 1,1 0-1,0 0 1,0 0-1,0 0 1,-1 0-1,1 0 1,0 0-1,0 0 1,-1 0-1,1 0 1,0 0-1,0 0 1,0 0-1,-1 0 1,1 0-1,0 0 1,0 0-1,0 0 0,-1 0 1,1-1-1,0 1 1,0 0-1,0 0 1,-1 0-1,1 0 1,0-1-1,0 1 1,0 0-1,0 0 1,0 0-1,0 0 1,-1-1-1,-7-10-2804,-1-4-598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00.244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8704,'1'0'373,"0"0"0,0 0 1,0 1-1,0-1 1,0 0-1,0 1 0,0-1 1,0 1-1,0-1 1,0 1-1,0-1 0,1 2 1,17 18 1722,-10-9-1297,30 23 61,1-1-1,1-2 1,50 27 0,-54-34-710,113 61 79,12-8-1061,-142-68 88,1-1-1,0 0 0,29 6 0,-33-11-1142,0-1 0,31 1 1,-9-6-1490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01.06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545 684 7552,'-1'-2'336,"0"0"-1,0 0 1,0 0 0,-1 1 0,1-1 0,0 0 0,-1 1 0,1-1-1,-1 1 1,1-1 0,-1 1 0,0 0 0,0-1 0,-2 0-1,-31-13 2009,14 7-1571,5 1-390,11 4-159,0 1 0,0-1 1,0 1-1,-11-2 0,14 3-188,0 1 1,0 0-1,0 0 0,0 0 0,-1 0 0,1 1 0,0-1 0,0 0 0,0 1 0,0 0 0,0-1 0,0 1 0,0 0 0,0 0 0,0 0 0,-3 3 0,0 0 13,0 0 0,1 1 0,-1-1-1,1 1 1,0 0 0,0 0-1,-6 12 1,-17 43 260,20-43-192,0 3-110,1 0-1,1 0 1,0 1 0,1-1-1,2 1 1,0 0-1,1 0 1,3 25-1,-1-31-9,0 1-1,2 0 1,6 24-1,-6-33-17,-1 0 0,1 0 0,0 0 0,1 0 0,-1 0 0,1-1 0,1 1 0,-1-1 0,9 8 0,-11-12 21,0-1 0,0 1-1,0 0 1,0-1 0,0 0 0,0 1-1,1-1 1,-1 0 0,1 0 0,-1 0-1,1-1 1,-1 1 0,1 0-1,-1-1 1,1 0 0,3 0 0,-2 0 4,0 0 0,0-1 0,0 0 1,0 0-1,0 0 0,0 0 1,0-1-1,0 0 0,5-3 0,0 0 4,0-2-1,-1 1 0,0-1 0,0 0 0,-1-1 1,0 0-1,8-10 0,-3 0 52,-1-1 1,-1 0-1,0-1 0,-2 0 1,0 0-1,-1-1 0,7-37 1,-12 43-16,0 0 1,-1 0-1,-1 0 1,0-1-1,-1 1 1,-1 0-1,-5-22 1,-37-103 204,30 99-230,-53-128 116,56 147-137,0 0 0,-2 1 0,0 1 0,-2 0 0,-24-25-1,1 8 23,-2 2-1,-1 1 0,-2 3 0,-48-28 0,87 57-26,-31-16-14,33 17 13,-1 0 1,1 0-1,0 0 1,0 1-1,-1-1 1,1 1 0,0 0-1,-1 0 1,1 0-1,-1 0 1,1 0-1,0 0 1,-4 1-1,5-1 10,1 1 0,-1-1 1,1 1-1,-1-1 0,1 1 0,-1-1 0,1 1 0,0 0 0,-1-1 1,1 1-1,0-1 0,-1 1 0,1 0 0,0-1 0,0 1 1,0 0-1,0-1 0,-1 1 0,1 0 0,0-1 0,0 1 1,0 0-1,0-1 0,0 1 0,1 0 0,-1-1 0,0 1 0,0 1 1,6 19 25,-1-12-29,0 1 1,1-1-1,0 0 1,10 11 0,-1 0 18,154 218 771,-125-174-766,3-1-1,3-3 1,111 103 0,-126-131-43,69 57-311,-89-77-229,1-2 0,0 1-1,1-2 1,34 14 0,-48-22 385,-1 1-118,1-1 0,-1 0 0,1-1 0,0 1 0,-1 0 0,1-1 0,0 1 0,0-1 0,-1 0 0,1 0 0,5-1 0,6-5-3685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01.73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50 3 7808,'0'-3'9274,"-4"10"-7413,4-6-1804,-1-1 1,1 1-1,-1 0 1,1-1-1,-1 1 1,1 0-1,-1-1 1,1 1-1,-1 0 1,1 0-1,0 0 1,-1 1-1,-6 50 1068,-2 96-1,3-22-696,-2 80-301,7-119-5966,1-76 4464,-4-22-8065,-1-4 5776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02.117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9 0 11136,'-1'1'260,"1"-1"0,0 0 0,-1 0 0,1 0 0,-1 0 0,1 1 0,-1-1 0,1 0 0,0 0 0,-1 1 0,1-1 0,0 0 0,-1 1 0,1-1 0,0 0 0,-1 1 0,1-1 0,0 1 0,0-1 0,-1 1 0,1-1 0,0 0 0,0 1 0,0 0 0,2 12 1487,17 15-2116,-17-25 816,76 90 244,21 27-518,0 8-1011,-66-90-1426,44 39 1,-50-56-233,-3-9-1264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03.45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289 883 7680,'0'-1'362,"-1"-1"-1,1 0 1,-1 1 0,0-1 0,1 1-1,-1-1 1,0 1 0,0-1 0,0 1 0,0 0-1,0-1 1,0 1 0,-1 0 0,1 0 0,0 0-1,-1 0 1,1 0 0,0 0 0,-3-1-1,1 0-250,1 1 0,0-1 0,0 1 0,0-1 0,0 0 0,0 0-1,-1-2 1,1 1 22,0-1 0,-1 1 0,1 0 0,0 1 0,-1-1 0,0 0 0,1 1 0,-1-1 0,0 1 0,0 0 0,-1 0 0,1 0 1,0 0-1,-1 1 0,1-1 0,-1 1 0,1 0 0,-1 0 0,0 0 0,1 1 0,-1-1 0,0 1 0,1 0 0,-1 0 0,0 0 0,0 0 0,1 1 0,-1-1 0,0 1 0,1 0 0,-1 0 0,0 1 0,1-1 0,-6 4 0,3-1-122,1 0 0,0 0 0,1 1 0,-1-1-1,1 1 1,0 0 0,0 0 0,0 1 0,1-1 0,-1 1 0,2 0 0,-1 0 0,0 0-1,1 0 1,0 0 0,-1 12 0,-1 8-51,1 0-1,1 47 1,1-42 42,0 2-49,2 0 1,1 1 0,10 53-1,-10-79 38,0 1 1,1-1-1,0 1 0,0-1 0,1 0 0,0 0 0,0-1 0,1 1 1,0-1-1,0 0 0,1 0 0,0-1 0,0 1 0,0-1 0,1-1 1,0 1-1,0-1 0,15 8 0,-13-9 4,1 0 0,-1-1-1,1-1 1,-1 1 0,1-2 0,0 1-1,0-1 1,-1-1 0,1 0 0,0 0-1,0-1 1,0 0 0,0 0 0,14-5-1,-16 3 18,0 1 0,0-1 1,0-1-1,0 0 0,0 0 0,-1 0 0,0-1 0,0 0 0,0 0 0,-1-1 0,1 0 0,-1 0 0,0 0 0,-1-1 0,0 0 1,0 0-1,4-9 0,-1-2-21,-1-1-1,0-1 1,-2 1 0,0-1 0,2-28 0,-3 14 50,-2 0 1,-4-48-1,-1 50-21,-2 1 0,-1-1-1,-2 1 1,-20-52 0,-60-110-18,81 179-2,-205-353 20,127 228-34,68 111 3,-26-32 0,43 60 9,0 0 0,0 0 0,0 0-1,0 0 1,0 0 0,0 0-1,0 0 1,0 0 0,0 1 0,0-1-1,0 0 1,0 0 0,0 0-1,0 0 1,0 0 0,0 0 0,0 0-1,-1 0 1,1 0 0,0 0-1,0 0 1,0 0 0,0 0 0,0 0-1,0 0 1,0 0 0,0 0-1,0 0 1,0 0 0,0 0 0,0 0-1,0 0 1,-1 0 0,1 0-1,0 0 1,0 0 0,0 0 0,0 0-1,0 0 1,0 0 0,0 0-1,0 0 1,0 0 0,0 0 0,0 0-1,0 0 1,0 0 0,-1 0 0,1 0-1,0 0 1,0 0 0,0-1-1,0 1 1,0 0 0,0 0 0,0 0-1,0 0 1,0 0 0,0 0-1,0 0 1,0 0 0,0 0 0,0 0-1,1 10-105,6 15 26,-7-24 82,11 30-10,1 1 0,18 31 0,-10-21 8,6 10 4,46 68-1,45 44-30,-67-95-30,84 150 39,6 7 8,-126-208-9,1 0-1,1-1 1,0 0 0,1-2-1,24 17 1,-40-31-46,1 1 0,0-1 0,-1 0 1,1 0-1,0-1 0,0 1 0,0 0 0,0 0 0,0-1 0,0 1 0,0-1 0,0 0 1,0 0-1,4 0 0,-5 0-47,0 0 1,-1-1-1,1 1 1,0 0-1,0-1 0,0 1 1,0-1-1,-1 1 1,1-1-1,0 1 1,0-1-1,-1 0 1,1 1-1,0-1 1,-1 0-1,1 0 0,-1 1 1,1-1-1,-1 0 1,1 0-1,-1 0 1,0 0-1,1 0 1,-1 0-1,0 0 1,0 0-1,1 1 0,-1-1 1,0 0-1,0 0 1,0 0-1,0 0 1,-1-2-1,1-34-8344,0 7 4522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03.79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0 9472,'0'2'3922,"1"5"-1556,3 1-1889,1-1 1,0 1 0,0-1 0,1-1-1,0 1 1,0-1 0,12 10 0,56 34-245,-56-39-22,177 107-190,-183-110-199,49 30-844,-18-16-3351,-28-18 1579,2-3-950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04.153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15 1 11136,'-2'1'555,"1"1"0,0-1 1,0 1-1,0 0 0,0-1 0,0 1 1,0 0-1,0 0 0,-1 2 1,0 19 1502,3-13-1835,0 1-1,6 18 1,-6-26-65,127 568 268,-111-489-583,59 238-4544,-72-309 3312,0 0 1,0 0 0,1 0-1,0-1 1,9 15-1,4-6-2669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3.8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157 840 6912,'-32'7'6442,"43"-7"-5978,0 0-321,0-1-1,0-1 1,0 0-1,0 0 1,-1-1-1,1-1 1,-1 0-1,1 0 1,-1-1-1,-1 0 1,1-1-1,-1 0 1,0 0-1,0-1 1,-1-1-1,0 1 1,12-14 0,-16 16-115,0 1 0,0-1 0,-1 0 0,1 0 0,-1 0 0,0-1 0,-1 1 0,1-1 1,-1 1-1,3-13 0,7-39 25,-2-1 0,-3-1 1,-1-95-1,-7 139-157,0 0-1,-1 1 1,0-1-1,-2 1 1,1-1 0,-2 1-1,0 0 1,-1 1-1,0-1 1,-1 1 0,-13-19-1,5 11-23,-1 1 0,-1 0 0,0 1 0,-2 1 0,-34-26 0,48 41 119,1 0 1,-1 0-1,0 0 1,0 1-1,0-1 0,-1 1 1,1 1-1,0-1 1,-1 1-1,1 0 0,-1 0 1,1 0-1,-1 1 1,0 0-1,-10 1 1,12-1 2,-1 1 0,1 0 1,-1 1-1,1-1 0,0 1 1,-1 0-1,1 0 0,0 0 1,0 0-1,1 1 0,-1 0 1,0-1-1,1 1 0,0 1 1,0-1-1,0 0 0,0 1 1,0 0-1,-3 6 0,2-2 19,0 0 0,1 1 0,0-1-1,0 1 1,1-1 0,0 1 0,0 14-1,0 5 67,4 30 0,-2-55-72,5 49 262,2 0 0,19 74 0,41 99 611,-65-221-866,161 484 1511,-48-180-871,-92-258-542,2-1-1,2-1 0,64 86 0,-76-116-96,1-1 1,0 0-1,2-1 0,0-1 0,0 0 1,40 22-1,-52-34 6,0 0 0,0 0 0,0 0 0,1-1 0,-1 0 0,0-1 0,1 1 0,9 0 0,-14-2-6,0 0 0,0 0 0,0 0 0,0 0 0,0-1 0,0 1 0,0-1 0,0 1 0,0-1 0,0 0 0,0 0 0,0 0 0,0 0 0,-1 0 0,1 0 0,0 0 0,-1 0 0,1-1 0,-1 1 0,1-1 0,-1 1 0,0-1 0,0 1 1,0-1-1,1 0 0,-2 0 0,1 1 0,0-1 0,1-4 0,0 0 19,0-1-1,0 1 1,-1-1 0,0 1 0,0-1-1,-1 0 1,0 1 0,-1-10 0,-2-5-54,-1-1 1,-1 1 0,-1 0 0,0 0-1,-2 0 1,0 1 0,-15-24 0,-7-7-736,-55-72 0,20 45-359,57 69 1071,-1 1 0,0 0 1,0 0-1,0 1 0,-1 0 0,-14-6 0,19 11 43,0 0 0,-1 0-1,0 1 1,1 0 0,-1 0-1,0 1 1,0-1-1,-9 1 1,12 0 14,3 1-9,-1-1 0,1 0 0,-1-1 0,1 1 0,0 0 0,-1 0 0,1 0 0,0 0 0,-1 0 0,1 0 0,-1 0-1,1 0 1,0-1 0,-1 1 0,1 0 0,0 0 0,0-1 0,-1 1 0,1 0 0,0 0 0,-1-1 0,1 1 0,0 0 0,0-1 0,0 1 0,-1 0 0,1-1 0,0 1 0,0 0-1,0-1 1,0 1 0,0 0 0,0-1 0,0 1 0,-1 0 0,1-1 0,0 1 0,0-1 0,0 1 0,1 0 0,-1-1 0,0 1 0,0 0 0,0-1 0,0 1 0,0-1-1,1 1 1,8-25 463,-5 17-346,14-30 73,1 1 0,1 1 0,36-46 0,40-32-3716,-57 73-735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07.67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 20 8704,'-5'0'3968,"10"-10"-3136,-1 5-1088,5 1-128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11.037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19 2381 8192,'-18'0'7514,"23"1"-7130,37 12 449,0-1 1,1-2-1,52 6 0,-80-16-699,-1 1-1,1-2 0,-1 0 0,0-1 0,1 0 0,13-5 1,85-32 281,-23 7-163,-82 29-231,297-84 613,6 19-78,348-48 95,-619 109-619,0-3 0,54-20 0,71-39-23,-134 55 19,10-2 65,78-21 0,46 2-121,-147 31 25,15-4 6,0-2-1,-1-2 1,36-17 0,48-17-14,57 1 122,-4 2-68,-167 42-45,162-57-28,-108 35 37,100-24-1,-97 31 73,85-34 0,-107 31-70,0-2-1,-2-1 1,39-31-1,-20 13 38,-27 23-92,2 2 0,0 0 0,0 2 0,49-14 1,-48 16 82,84-21 16,-1 0-37,-72 17-20,98-32-47,-100 36 60,63-11 0,32-2 34,-31 4-65,-93 18-14,0-1-1,17-7 0,10-2 94,2 2 42,47-20-1,-69 24-109,0 0-1,0 1 0,1 0 0,20-2 1,10-4 205,-24 4-218,-15 5-105,22-8 248,-4 3 46,-27 6-159,1 1 0,-1 0 0,1-1 0,-1 1 0,0 0 0,1-1 0,-1 1 0,0 0 0,1-1 1,-1 1-1,0-1 0,0 1 0,1-1 0,-1 1 0,0 0 0,0-1 0,0 1 0,0-1 0,0 1 0,0-1 0,0 1 0,0-1 0,0 1 0,0-1 0,0 1 1,0-1-1,0 1 0,0-1 0,0 1 0,0-1 0,0 1 0,-1-1 0,1 1 0,0-1 0,-11-22-88,8 17 139,-43-120-82,8 19 39,-83-211 125,92 224-93,-8-26-34,35 105-2,2 12-3,0 0 0,-1 0 0,1 0 0,-1 1 0,0-1 0,-2-5 0,2 5 30,1-1-26,0 4-8,0-1 0,0 1 0,0 0-1,-1-1 1,1 1 0,0 0 0,0-1 0,-1 1 0,1 0 0,0-1 0,-1 1-1,1 0 1,0 0 0,-1-1 0,1 1 0,-1 0 0,1 0 0,0 0 0,-1 0-1,1-1 1,-1 1 0,1 0 0,-1 0 0,1 0 0,0 0 0,-1 0-1,1 0 1,-1 0 0,1 0 0,-1 0 0,1 0 0,-1 1 0,-5-2 35,-8-2-91,2 0 53,0 0 0,0 1 0,-1 1 0,1 0 0,0 0 0,-14 2 0,0 3 4,0 1 0,1 1 0,0 2 0,0 1 0,0 0 0,-29 17 0,-133 89 55,172-105-45,-20 12-43,-1-2 0,-1-1 0,-72 26 0,34-22 42,-84 15 0,-1 2-72,133-33 56,0-2 1,0-1-1,-40 1 1,13-2 1,44-2 10,-358 45 4,264-32 29,20-4 33,-1 4-99,-119 36 0,44 13 32,12-4 21,26-16 54,-221 109 0,312-138 32,0-1 1,-1-2 0,-44 11 0,47-15-35,-100 24 14,-18 4 178,-317 72-236,456-105-26,-28 5-31,2 3 0,-53 20 1,-110 42 109,165-61-52,-299 80-101,244-71 94,46-8-60,-51 23 1,7-3-48,69-27 77,0 0 16,1 0 0,-23 12 1,29-13 24,7-3-49,0 0 0,0 0 0,0 0 1,0 0-1,0 0 0,1 0 1,-1 1-1,1-1 0,-1 1 1,1-1-1,-1 1 0,1-1 1,0 1-1,-3 3 0,0-1 351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46.093"/>
    </inkml:context>
    <inkml:brush xml:id="br0">
      <inkml:brushProperty name="width" value="0.5" units="cm"/>
      <inkml:brushProperty name="height" value="1" units="cm"/>
      <inkml:brushProperty name="color" value="#A2D762"/>
      <inkml:brushProperty name="tip" value="rectangle"/>
      <inkml:brushProperty name="rasterOp" value="maskPen"/>
    </inkml:brush>
  </inkml:definitions>
  <inkml:trace contextRef="#ctx0" brushRef="#br0">13 0 9216,'-12'15'10258,"13"-12"-10224,1-1-1,-1 1 1,1-1 0,0 1-1,0-1 1,0 0 0,2 2-1,5 3 15,0-1-1,0 0 1,0-1-1,1 0 1,0 0-1,0-1 1,14 4-1,79 13 195,-23-5 288,-46-7-248,-18-4-104,0-1-1,0 0 0,1-1 0,18 0 0,71 0 751,300-6 320,-370 2-1156,64-12 1,-66 7 137,62-2 1,1065 8 1097,-1160 0-1323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51.119"/>
    </inkml:context>
    <inkml:brush xml:id="br0">
      <inkml:brushProperty name="width" value="0.5" units="cm"/>
      <inkml:brushProperty name="height" value="1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 0 8064,'5'16'6816,"-3"-15"-6711,-1 0 0,1 1 0,-1-1 0,1 0 0,0 0 1,0 0-1,-1 0 0,1 0 0,0 0 0,0-1 0,0 1 1,0-1-1,0 1 0,0-1 0,0 0 0,0 1 0,0-1 1,2 0-1,12 2 408,-2 0 58,-1 0 0,23 1 1,18 2 386,5 5-156,0-3 0,70 0 0,54 3 9,-3-1-406,-88-8-3,159-6 60,-25 1-143,-134 5-292,-31-1 21,439 19 235,-165-6-112,-159-11 58,-53-2-129,70 5 29,-43 4-113,-12-2 38,82-2 143,-130-7-208,878 2 785,-877-6-849,-3 0 75,590 6 336,-678 0-299,14 0-149,10-3 167,-19 2-35,1 0-1,0 0 1,10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21.779"/>
    </inkml:context>
    <inkml:brush xml:id="br0">
      <inkml:brushProperty name="width" value="0.5" units="cm"/>
      <inkml:brushProperty name="height" value="1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0 7296,'38'30'11709,"-33"-29"-11536,34 7 637,-34-7-756,69 6 1081,128-4 0,-110-5-760,702 2 1684,-648 8-2207,-90-4 291,178-2 148,-121-4-113,315 5 46,-306 4-186,-6-2 100,17-5-234,27 1 185,274-4 94,-43 1-162,-211 3-21,1276-1-538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24.649"/>
    </inkml:context>
    <inkml:brush xml:id="br0">
      <inkml:brushProperty name="width" value="0.5" units="cm"/>
      <inkml:brushProperty name="height" value="1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0 263 9216,'5'-4'9023,"6"3"-8168,1 0 0,0 0-1,18-6 1,22-3-172,10 3-319,-1-2 1,0-3 0,-1-3 0,87-33 0,-89 24-219,122-32 1,80 10 509,-201 38-545,-19 2 12,54-1 0,197 7 363,-287 0-477,1 1 0,0 0 1,0 0-1,-1 0 1,1 1-1,-1-1 1,1 1-1,-1 0 0,0 0 1,1 1-1,-1-1 1,0 1-1,-1 0 1,1 0-1,0 1 1,-1-1-1,0 1 0,4 5 1,4 5-14,-1 1 1,-1 0-1,13 27 1,-14-25 30,42 97 75,-41-90-72,-1 0 0,9 49 0,-11-30-17,2 72 0,-8 31 601,0-145-534,-20 11 85,6-5-161,-1-2 0,1 0 0,-27 6 0,-49 4 13,29-6-13,-78 26-4,84-25 0,0-3 0,-70 0 0,-71-7-128,174 0 129,-1-2 0,1 0 0,-1-2 0,1 0 0,-23-8 0,35 10-10,-1 0 1,0 0 0,1 1 0,-1 1 0,0 0 0,-12 2 0,-9-1-261,-29-1 121,-96-3-376,67-6 423,63 6-99,1 2 0,-34 1 1,21 1 222,20-6-114,16 3 90,3 1 4,-1 1 1,1-1 0,-1 1-1,1-1 1,-1 1-1,1 0 1,-1-1-1,1 1 1,-1 0-1,0 0 1,1-1 0,-1 1-1,1 0 1,-1 0-1,0 0 1,1 0-1,-2 0 1,0 0-13,1 0-39,-13-9 42,12 9-25,2 0 22,-1 0 1,0-1 0,-12-5 1073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29.995"/>
    </inkml:context>
    <inkml:brush xml:id="br0">
      <inkml:brushProperty name="width" value="0.5" units="cm"/>
      <inkml:brushProperty name="height" value="1" units="cm"/>
      <inkml:brushProperty name="color" value="#A2D762"/>
      <inkml:brushProperty name="tip" value="rectangle"/>
      <inkml:brushProperty name="rasterOp" value="maskPen"/>
    </inkml:brush>
  </inkml:definitions>
  <inkml:trace contextRef="#ctx0" brushRef="#br0">0 0 6144,'1'77'7489,"7"98"-5656,15 19-745,4 15-459,4 13-213,10-44-329,-2-19-78,18 196 173,-52-322-101,1 0 0,2-1 1,14 37-1,-21-64-36,2 0 1,-1 0-1,1 0 0,-1 0 1,1-1-1,1 1 0,-1-1 1,1 0-1,-1 0 0,1 0 1,5 3-1,2 1-25,0-1 0,1-1 0,16 8 0,-22-13 79,0 0 0,0 0 0,0 0-1,0 0 1,0-1 0,1 0 0,8-1 0,1 0 17,-7 1-41,-1-1 0,0 0 1,1-1-1,-1 1 1,0-1-1,14-6 0,45-26 821,-24 12-549,33-12-100,2 4 1,100-26-1,121-9 127,-191 43-108,46 0-97,-92 15-59,91-23 0,-132 21 26,-17 8-149,-1-1 0,1 0 0,0 1 0,-1-1 0,1 1 0,0 0 0,6 0 0,-8 1 20,-1-1 1,0 1-1,1 0 1,-1-1-1,0 1 0,1-1 1,-1 0-1,0 1 0,1-1 1,-1 0-1,0 0 1,0 0-1,0 1 0,2-3 1,11-8 185,-13 9-186,-1 0 0,0 0 0,1 0 0,-1 0 0,0 1 0,0-1 0,0 0 0,0 0 0,-1-2 0,1 0-8,-14-253 44,6 111 16,4-17 69,3 94-138,2 47-21,-1 0 1,-6-36-1,-4-29 54,4 27 24,-1-26 91,6 55-154,-2 0 0,-9-42 0,7 50-12,3 12 49,-1 0 1,0 0 0,-6-14 0,8 21-36,-1 1 0,0-1 0,0 0 0,0 1 1,0-1-1,0 1 0,-1 0 0,1 0 0,-1 0 0,0 0 0,0 0 1,0 0-1,0 1 0,-5-3 0,4 3 17,1 0 0,-1 1 1,0 0-1,1 0 0,-1 0 0,0 0 0,0 1 1,0 0-1,1-1 0,-1 1 0,0 1 0,-6 0 1,-6 2 36,-28 8 1,11-1-36,-1 0-3,1 2 0,1 1-1,-48 27 1,16-8 66,-1-4-97,-1-2 1,-2-4-1,0-2 1,-1-3-1,-77 8 1,128-23 34,0 0 0,0-1 0,0-1 0,0-1 0,0-1 0,0 0 0,-35-10 0,31 6-10,0 2 0,-1 1 0,-28-2 1,-69 5-15,52 1 24,4-1-1414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33.6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484 1574 6400,'3'-2'749,"-3"2"-616,1 0 0,-1 0 0,1-1 1,-1 1-1,1 0 0,-1-1 0,1 1 1,-1-1-1,1 1 0,-1 0 0,1-1 0,-1 1 1,3-6 4398,-5-2-1753,-14-2-1579,11 6-1009,-1 0 0,1 1-1,-1 0 1,0 0 0,0 0 0,-1 1 0,1 0 0,0 0 0,-9-1 0,-3 1-168,0 1-1,0 1 1,-1 1 0,1 0 0,0 1 0,-31 8 0,36-5-25,0 0 0,1 0 1,0 1-1,0 1 0,1 0 1,-1 1-1,1 0 1,1 0-1,0 1 0,0 1 1,1 0-1,0 0 0,-14 22 1,12-14-11,0 0 0,2 1 1,0 0-1,1 1 0,1 0 1,1 0-1,1 1 0,-3 22 1,3-5-21,1 1 0,3 44 1,2-65 7,0-1 0,1 1 0,1-1 1,1 0-1,1 0 0,12 33 0,-14-44 31,1 0 0,-1 0 0,1 0 0,0-1 0,0 1 0,1-1 0,0 0 0,0 0 0,0 0 0,1-1 0,-1 0 0,1 0 0,0 0-1,0-1 1,0 0 0,1 0 0,-1 0 0,1-1 0,9 2 0,-2-2 51,-1 0 0,1-2 1,0 1-1,0-2 0,-1 0 0,1 0 0,0-1 0,25-8 0,-6-1-3,-1-1 0,45-23 0,-66 29-26,0 1-1,-1-1 0,1-1 1,-1 0-1,0-1 1,-1 1-1,0-2 1,0 0-1,-1 0 0,0 0 1,-1-1-1,0 0 1,0 0-1,9-21 1,3-19 189,20-92 1,-32 103-164,-1 0 0,0-49 0,-8-70-17,-26-142-12,-36-41-575,-7 96-190,52 190 625,-127-397-500,133 408 587,8 23 86,-2-1 0,-13-28 0,30 87 250,13 46 171,45 186 544,-6-14-507,-7-18-189,-14-66-160,-24-99-105,70 281 82,-58-256-142,69 155 0,-88-231-91,0 0 0,1-1 1,2 0-1,0-1 1,1 0-1,31 31 0,-43-48-145,0 0-1,0 0 0,1 0 1,-1-1-1,1 1 0,-1-1 0,1 0 1,0 0-1,3 1 0,-5-1 16,0-1 0,0 0 0,0 0-1,-1 0 1,1 0 0,0 0 0,0 0-1,0 0 1,0 0 0,0 0 0,0-1-1,0 1 1,0 0 0,0 0 0,0-1 0,0 1-1,0-1 1,0 1 0,0-1 0,-1 1-1,1-1 1,0 0 0,0 1 0,-1-1-1,1 0 1,0 1 0,0-2 0,4-7-3766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34.9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0 8576,'-1'0'511,"0"0"-1,1 1 1,-1-1 0,0 0 0,0 1 0,0-1 0,1 1 0,-1-1 0,0 1-1,0-1 1,1 1 0,-1 0 0,1-1 0,-1 1 0,0 0 0,1-1 0,-1 2-1,1-2-434,0 1 0,0 0 0,0-1 0,0 1-1,0-1 1,0 1 0,0-1 0,0 1 0,0-1-1,0 1 1,1-1 0,-1 1 0,0-1-1,0 1 1,1-1 0,-1 1 0,0-1 0,1 1-1,-1-1 1,0 0 0,1 1 0,-1-1 0,1 1-1,-1-1 1,1 0 0,-1 0 0,0 1 0,1-1-1,-1 0 1,1 0 0,0 1 0,8 2 66,0 1 0,0-1 1,1-1-1,-1 0 0,1 0 0,13 0 1,-11-1-67,350 19-1580,-336-24-513,-3 1-3987,-18 3 2228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35.3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0 9216,'-13'33'5472,"11"-26"-3584,0 5 189,2-12-2045,0 1 0,0-1 1,0 0-1,1 1 0,-1-1 1,0 1-1,0-1 0,1 0 0,-1 1 1,0-1-1,1 1 0,-1-1 1,0 0-1,1 0 0,-1 1 0,1-1 1,-1 0-1,1 0 0,-1 1 1,0-1-1,1 0 0,-1 0 0,1 0 1,-1 0-1,1 0 0,-1 0 1,1 0-1,10 2 243,-1-1 1,1-1 0,17-1-1,9 0-113,317 1-2136,-309-1-364,57-9 0,-79 8 1297,44-9-1823,-7-1-586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4.2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115 3 8576,'-2'-1'269,"0"1"1,0-1-1,0 1 1,0 0-1,0 0 1,0-1-1,0 1 1,0 1-1,0-1 1,0 0-1,0 0 1,0 1-1,0-1 1,1 1-1,-1 0 1,0 0-1,0-1 1,0 1-1,1 0 1,-1 0-1,0 1 1,1-1-1,-1 0 1,-1 3-1,-7 3 156,7-4-317,-1 0 0,1 1 0,-1-1 0,1 1 0,0 0 0,0 0 0,0 0 0,1 0 0,0 0 0,0 0 0,0 1-1,0 0 1,-1 4 0,-2 9 63,2 0 0,-3 22 0,6-39-152,-3 38 167,2-1 0,1 1 0,3-1 0,8 50 0,4-10 96,27 83-1,-30-123-243,61 182 118,-56-174-155,3-2 0,44 74 0,-50-97 72,1-1-1,25 26 0,-30-35-532,0-1 0,1-1 0,0 0 0,1 0 0,21 10-1,-32-18 237,0 0-1,0-1 1,0 1-1,1-1 1,-1 0-1,0 1 1,1-1-1,-1 0 1,0 0-1,1 0 1,-1 0-1,0 0 1,0 0-1,1 0 1,-1-1-1,0 1 1,1 0-1,-1-1 0,2 0 1,11-7-3605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5:36.9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24 6144,'0'-5'8353,"0"0"-4639,0-1-3837,0-2-5480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04.15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 6 7040,'0'-1'64,"0"1"1,0 0-1,0 0 1,0 0-1,0-1 0,0 1 1,0 0-1,0 0 1,0 0-1,-1 0 1,1-1-1,0 1 1,0 0-1,0 0 1,0 0-1,0-1 0,0 1 1,0 0-1,0 0 1,-1 0-1,1 0 1,0 0-1,0 0 1,0-1-1,0 1 0,-1 0 1,1 0-1,0 0 1,0 0-1,0 0 1,0 0-1,-1 0 1,1 0-1,0 0 1,0 0-1,0 0 0,-1 0 1,1 0-1,0 0 1,0 0-1,0 0 1,-1 0-1,1 0 1,0 0-1,0 0 0,0 0 1,-7 0 5864,6 0-5703,6 23 920,17 17-519,1-1-1,3-1 0,30 35 1,-50-66-578,27 32 133,3-2 0,76 62 0,-96-86-136,33 25 386,71 43 0,-92-62-1167,-11-5-6013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04.5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80 3 8704,'0'0'189,"-1"-1"0,1 1 0,-1 0 0,1 0 0,-1-1 0,1 1 0,-1 0 0,1 0 0,-1 0 0,1 0 0,-1 0 0,1-1 0,-1 1 0,1 0 0,-1 0 0,1 0 0,-1 0 0,1 0 0,-1 1 0,1-1 0,-1 0 0,1 0 0,-1 0 0,1 0 0,-1 1 0,1-1 0,-1 0 1,1 0-1,-1 1 0,1-1 0,0 0 0,-1 1 0,1-1 0,-1 0 0,1 1 0,0-1 0,-1 1 0,1-1 0,0 0 0,0 1 0,-1-1 0,1 1 0,-2 3 180,0-1 0,0 0-1,0 1 1,0 0 0,-1 3 0,-3 22 117,0 0 1,2-1-1,-2 42 0,6-67-479,-12 230 329,3 99-416,4-5 106,19 97-3770,-14-423 3702,1 17-1745,1 0 1,7 29-1,0-18-2154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06.8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1333 7552,'1'1'269,"0"-1"1,-1 1 0,0-1-1,1 1 1,-1-1-1,1 1 1,-1 0 0,0-1-1,1 1 1,-1-1-1,0 1 1,0 0 0,1 0-1,-1-1 1,0 1-1,0 0 1,0-1 0,0 1-1,0 1 1,0-1-131,0 1 0,1-1 0,-1 1 0,0-1 0,1 1 1,-1-1-1,1 1 0,0-1 0,-1 0 0,2 3 0,2-2 60,0 0-1,0 0 1,-1-1-1,1 1 1,0-1-1,0 0 1,0 0 0,0-1-1,0 1 1,1-1-1,-1 1 1,0-1-1,0-1 1,6 0-1,6 1 307,-8-1-333,1 0 0,0-1 1,0 0-1,-1 0 0,1-1 1,-1 0-1,12-6 0,-12 5-62,-2 1-37,1-1 1,0 0 0,-1-1 0,0 1-1,0-1 1,0-1 0,-1 1 0,0-1-1,0 0 1,0 0 0,-1 0-1,1-1 1,5-12 0,2-7 5,-2-1 0,11-40 0,-9 19 22,5-58 1,-7-148-31,-10 217-68,-1-8 0,-1 1 0,-3-1-1,-11-52 1,6 56-88,-2 0-1,-1 1 1,-2 1 0,-2 0-1,-1 1 1,-3 1 0,0 1-1,-2 0 1,-56-62 0,79 97 83,-20-16-191,20 16 184,-1 1 0,0-1-1,0 1 1,1 0 0,-1-1 0,0 1 0,0 0 0,0 0 0,0-1 0,1 1 0,-1 0 0,0 0 0,0 0-1,0 0 1,0 0 0,0 0 0,0 0 0,1 0 0,-1 0 0,0 1 0,0-1 0,0 0 0,0 0 0,1 1-1,-1-1 1,0 1 0,0-1 0,-1 2 0,0 0-4,0 0 0,1 0 0,-1 1-1,0-1 1,1 1 0,0-1 0,-1 1 0,1 0-1,0 0 1,0 0 0,0 4 0,-4 31-64,6 13 13,13 153 11,23 111 74,60 262-53,-91-545 30,85 419 95,-82-411-95,38 166-45,16-5-160,-59-192 204,-3-5 13,0-1 0,0 0 0,0 1 0,1-1 0,0 0 0,-1 0 0,1 0 1,0 0-1,1 0 0,-1-1 0,0 1 0,6 4 0,-8-7-6,1 0 1,-1 1-1,1-1 0,-1 0 0,1 1 1,-1-1-1,1 0 0,-1 0 0,1 1 0,-1-1 1,1 0-1,0 0 0,-1 0 0,1 0 1,-1 0-1,1 0 0,0 0 0,-1 0 1,1 0-1,-1 0 0,1 0 0,0 0 1,-1-1-1,1 1 0,-1 0 0,1 0 1,-1-1-1,1 1 0,0-1 0,0 0 10,1 0-1,-1-1 0,1 1 1,-1-1-1,0 1 1,0-1-1,0 1 0,0-1 1,1-2-1,2-5 64,-1 0-1,4-18 1,-5 15-66,0 1 0,-1-2 0,0 1 1,-2-12-1,1 6-9,-1-26 37,-11-73-1,7 77-24,-6-63 8,-5-39 4,14 131-330,0-1-1,1 0 1,1 1-1,0-1 1,0 0-1,1 0 1,0 0 0,1 1-1,1-1 1,0 1-1,6-17 1,-1 10-1771,-3 1-1935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07.30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 55 7552,'-2'-8'1714,"2"6"-1398,-1 0 0,1 0 1,-1 1-1,1-1 0,-1 0 0,0 0 1,1 1-1,-1-1 0,0 0 0,0 1 1,-3-4-1,-1-18 3950,9 110-1348,-3-74-2913,21 208-1184,-14-154-3823,-7-50 1013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08.03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101 25 7040,'0'-4'1677,"0"3"-1560,0 1 0,0 0 0,1-1 0,-1 1 0,0 0-1,0-1 1,0 1 0,0 0 0,0-1 0,0 1 0,0 0-1,0-1 1,0 1 0,0 0 0,0-1 0,0 1-1,0 0 1,0 0 0,-1-1 0,1 1 0,0 0 0,0-1-1,0 1 1,0 0 0,0-1 0,-1 1 0,1 0 0,0 0-1,0 0 1,-1-1 0,1 1 0,0 0 0,0 0 0,-1 0-1,1-1 1,0 1 0,-1 0 0,1 0-51,0 0-1,-1 0 1,1 0 0,0 0 0,0 0-1,0 0 1,0 0 0,0-1 0,-1 1-1,1 0 1,0 0 0,0 0 0,0 0-1,0 0 1,0 0 0,0 0 0,-1 0-1,1-1 1,0 1 0,0 0 0,0 0-1,0 0 1,0 0 0,0 0 0,0-1-1,0 1 1,0 0 0,0 0 0,0 0-1,0 0 1,-1 0 0,1-1 0,0 1-1,0 0-13,0-1 0,0 1-1,0 0 1,0 0 0,0 0-1,0-1 1,0 1 0,0 0-1,0 0 1,0 0 0,0-1-1,0 1 1,0 0 0,-1 0 0,1 0-1,0-1 1,0 1 0,0 0-1,0 0 1,-1 0 0,1 0-1,0 0 1,0-1 0,0 1-1,-1 0 1,1 0 0,0 0-1,0 0 1,0 0 0,-1 0-1,1 0 1,0 0 0,0 0-1,0 0 1,-1 0 0,0 0 18,-1 0-1,1 1 1,0-1 0,-1 0-1,1 1 1,0-1 0,0 1-1,-1 0 1,1-1 0,0 1-1,0 0 1,0 0 0,0-1 0,0 1-1,0 0 1,0 0 0,0 0-1,0 0 1,1 1 0,-1-1-1,0 0 1,1 0 0,-2 2 0,-1 5-36,-1 0 0,-4 18 1,-22 153 231,21-107 46,1 102 0,11-85 144,19 129 0,-10-157-424,3-1-1,3 0 0,2-1 0,3-1 1,2-1-1,54 89 0,-63-118-5,-11-17-46,0-1-1,1 0 1,1-1-1,0 1 1,0-1-1,11 11 1,-17-20-75,0 1 1,-1 0-1,1-1 1,0 1-1,0-1 1,0 1-1,0-1 1,-1 1-1,1-1 1,0 1-1,0-1 1,0 0-1,0 0 1,0 0-1,0 1 1,0-1-1,0 0 1,0 0-1,0 0 1,1-1-1,0 1-537,0-1 0,0 0-1,-1 0 1,1 0 0,0 0-1,-1 0 1,4-2 0,-2 0-506,2-1-2814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08.4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9728,'1'5'7180,"3"57"-5054,12 16-1476,42 126 0,-47-171-579,54 158-263,-56-169-107,58 135-5589,-53-129 1814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08.86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 8064,'0'0'129,"0"0"0,0-1 1,1 1-1,-1 0 0,0 0 1,0 0-1,0 0 0,1 0 1,-1 0-1,0 0 0,0 0 0,0-1 1,1 1-1,-1 0 0,0 0 1,0 0-1,1 0 0,-1 0 1,0 0-1,0 0 0,0 0 0,1 1 1,-1-1-1,0 0 0,0 0 1,1 0-1,-1 0 0,0 0 1,0 0-1,0 0 0,1 0 1,-1 1-1,0-1 0,0 0 0,8 4 146,0 1 704,0-1 0,0 0 0,17 6 0,15 7 411,-28-11-1138,0 0 0,0 1-1,-1 1 1,18 15 0,-7 2 105,-1 1 0,0 1 1,-3 1-1,18 32 0,-16-23-118,-2 1 0,-1 0-1,22 80 1,23 177-132,-38-12-764,-20-4-3782,-5-241 3471,1-16-1093,5 36-1,-1-30-1548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10.6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125 12 6912,'0'-12'5370,"-18"12"-2538,16 0-2732,1 1 0,-1-1 1,0 0-1,1 1 0,-1-1 0,0 1 0,1 0 0,-1 0 0,1-1 0,-1 1 1,1 0-1,-1 0 0,1 0 0,0 0 0,-1 1 0,-1 1 0,0 1 22,-1 0-1,1 1 1,0-1-1,-5 10 0,1 0 17,1 1-1,0 1 0,-5 23 1,0 21 315,-5 89 0,16 27 59,3-123-314,2-1-1,3-1 0,23 84 1,54 118 319,-61-193-280,45 82 1,-54-116-515,2 0 0,0 0 1,1-2-1,2 0 0,1-1 1,0-2-1,46 37 0,-56-51-588,-1-1 0,1 0 0,0-1 0,23 8 0,-1-1-3401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11.1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8192,'1'0'181,"-1"0"-1,1 0 1,0 0 0,-1 0 0,1-1-1,0 1 1,-1 0 0,1 1 0,0-1-1,-1 0 1,1 0 0,0 0 0,-1 0-1,1 0 1,0 1 0,-1-1 0,1 0-1,0 0 1,-1 1 0,1-1 0,-1 1-1,1-1 1,-1 0 0,1 1 0,-1-1-1,1 1 1,0 0 0,12 22 1829,-6-9-468,26 39 378,33 43-966,72 154-31,-120-211-852,-2 0-1,-1 1 1,12 54 0,-13-42-111,-3 0 1,-2 0-1,-2 1 1,0 75-1,-10-54-628,-4 1 0,-20 95-1,19-133-426,-2 0-1,-20 50 1,18-59-3553,-26 42 1,20-41 850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4.6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 2 8832,'0'-1'4366,"0"3"-3794,1 97 2479,-6 183-1510,-1 68-1532,7-215-663,-1-65-1378,0-70 2000,0 0 1,0 0-1,0 0 0,0-1 1,0 1-1,0 0 0,0 0 1,0 0-1,0 0 0,0 0 1,0 0-191,0 0 191,0 0-1,0 0 0,-1 0 1,1 0-1,0 0 0,0 0 1,0 0-1,0 0 0,0 0 1,0 0-1,0 0 1,0 0-1,0 0 0,0 0 1,0 0-1,0 0 0,0 0 1,0 0-1,0 0 0,0 0 1,0 0-1,0 0 0,0 0 1,-1 0-1,1 0 0,0 0 1,0 0-1,0 0 1,0 0-191,0 0 190,0 0 1,0 1-1,0-1 0,0 0 1,0 0-1,0 0 1,0 0-1,0 0 0,0 0 1,0 0-1,0 0 0,-3-4-956,-5-9-2564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12.0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134 228 8320,'-2'-4'732,"0"1"0,-1 0 0,0 0 0,1 0 0,-1 0 0,-4-3-1,3 3-427,1 0 0,-1 1-1,0 0 1,-1-1-1,1 1 1,0 1-1,-1-1 1,-5-1 0,9 3-272,0 0 1,0 0 0,0 0 0,-1 0 0,1 0 0,0 0 0,0 0-1,0 0 1,0 0 0,0 1 0,0-1 0,0 0 0,0 1 0,0-1-1,0 1 1,0-1 0,0 1 0,0 0 0,0-1 0,0 1 0,1 0-1,-1 0 1,0 0 0,0-1 0,1 1 0,-2 2 0,-1 2-19,1-1 1,-1 1-1,-2 10 1,4-14-11,-5 21 20,0 0 0,1 0 1,-3 44-1,5 64 248,4-85-193,-1-22-34,1 0 1,1 0 0,1 0-1,1-1 1,1 1-1,14 37 1,-15-50 28,0-1 0,0 0 1,1-1-1,0 1 0,0-1 0,1 0 0,0 0 0,1-1 0,-1 0 0,1 0 1,1-1-1,0 1 0,-1-1 0,2-1 0,-1 0 0,1 0 0,0-1 1,11 5-1,-8-5 159,1-1 1,0 0-1,16 1 1,-23-3-140,0-1 1,0 0 0,0 0 0,0 0 0,0-1 0,0 0 0,0 0 0,0 0-1,9-5 1,-8 3-30,-1-2 1,0 1-1,0 0 0,0-1 0,-1 0 0,0-1 0,0 1 0,0-1 1,0 0-1,-1 0 0,0-1 0,0 1 0,4-12 0,-1 3-1,-1 0 0,-1-1 0,0 0 0,2-16 0,-4 18-53,0 0 0,-2 0-1,1-1 1,-2 1 0,0 0-1,0 0 1,-2-1 0,1 1-1,-8-27 1,-6-2-147,-2 0 0,-1 0 0,-29-47 0,-105-138-984,149 225 1089,-2-5-132,0 0 1,-1 1-1,0 0 1,0 0-1,-1 1 1,0 0 0,0 0-1,-8-6 1,14 12 76,0-1 1,0 1 0,1-1-1,-1 1 1,0 0-1,0-1 1,0 1 0,1 0-1,-1-1 1,0 1-1,0 0 1,0 0 0,0 0-1,0 0 1,0 0-1,0 0 1,1 0 0,-1 0-1,0 0 1,0 0-1,0 0 1,0 1 0,0-1-1,0 0 1,1 1-1,-1-1 1,0 1 0,0-1-1,0 1 1,1-1-1,-1 1 1,0-1 0,1 1-1,-1 0 1,1-1-1,-1 1 1,0 0 0,1-1-1,-1 1 1,1 0-1,0 0 1,-1 1 0,0 1-419,0 0 0,0 1 1,1-1-1,-1 0 0,1 0 0,0 0 1,0 1-1,0-1 0,1 6 1,4 11-2985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12.7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85 133 7552,'0'0'375,"-1"-1"1,0 0 0,0 1-1,1-1 1,-1 0 0,0 0-1,1 1 1,-1-1 0,1 0-1,-1 0 1,1 0 0,-1-1-1,-7-10 2262,-5-4-826,12 15-1742,1-1-1,-1 0 1,0 1-1,-1-1 1,1 1-1,0-1 1,0 1-1,-1-1 1,1 1-1,0 0 1,-1 0 0,0 0-1,1-1 1,-1 2-1,0-1 1,1 0-1,-4-1 1,4 2 389,-4-16 726,-7-15-453,12 31-714,0-1 0,0 1 0,0 0 0,-1-1 0,1 1 0,0 0 0,0-1 0,0 1 0,0 0 0,-1-1 0,1 1 0,0 0 0,0 0-1,-1-1 1,1 1 0,0 0 0,-1 0 0,1-1 0,0 1 0,-1 0 0,1 0 0,0 0 0,-1 0 0,0-1 0,1 2-23,-1 0 0,1 0 1,0 0-1,-1-1 0,1 1 0,0 0 0,-1 0 1,1 0-1,0 0 0,0 0 0,0 0 0,0-1 1,0 1-1,0 0 0,0 0 0,0 1 0,0 20-50,-1-12 16,1 1 0,0-1 0,1 0 0,3 17 0,-4-26 43,0-1-1,0 0 1,0 1-1,0-1 0,0 0 1,0 1-1,0-1 1,0 0-1,1 1 0,-1-1 1,0 0-1,0 1 1,0-1-1,0 0 0,1 0 1,-1 1-1,0-1 1,0 0-1,0 0 0,1 1 1,-1-1-1,0 0 1,1 0-1,-1 0 1,0 1-1,0-1 0,1 0 1,-1 0-1,1 0 1,5-7 482,-5 4-343,1 0-1,-1 0 1,0 0 0,-1 0 0,2-7-1,-2-66 1331,-5 64-1684,1 2-2616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13.2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161 116 7936,'-17'-58'4677,"16"53"-4194,-1 0-1,0 0 1,0 0 0,-1 0-1,0 1 1,1-1 0,-1 1-1,-1-1 1,-4-4-1,7 8-453,1 1 0,-1-1 0,0 1-1,0-1 1,1 1 0,-1-1 0,0 1-1,0 0 1,0-1 0,0 1-1,0 0 1,0 0 0,1 0 0,-1 0-1,0 0 1,0-1 0,0 2 0,0-1-1,0 0 1,0 0 0,0 0 0,0 0-1,0 1 1,1-1 0,-1 0-1,0 1 1,0-1 0,0 0 0,0 1-1,1-1 1,-1 1 0,0 0 0,-1 0-1,0 2-13,-1 0-1,0-1 1,1 1 0,0 0-1,0 0 1,0 0-1,-3 6 1,-6 17 0,2 0 1,0 1-1,2 0 1,-7 43-1,8-16 16,0 76-1,6-112-11,1 1 0,1-1-1,0 0 1,2 0 0,0 0-1,1-1 1,9 23 0,-10-30 28,1-1 0,-1 0 1,2 0-1,-1 0 0,2-1 0,-1 0 1,1 0-1,0-1 0,0 1 1,1-1-1,0-1 0,0 0 0,1 0 1,10 5-1,-16-9 19,0 0-1,1-1 0,-1 1 1,1-1-1,-1 0 1,1 0-1,-1 0 1,1 0-1,-1-1 1,1 1-1,0-1 1,0 0-1,-1 0 0,1-1 1,0 1-1,-1-1 1,1 1-1,-1-1 1,1 0-1,-1-1 1,1 1-1,-1-1 0,0 1 1,1-1-1,-1 0 1,0 0-1,0 0 1,0-1-1,-1 1 1,1-1-1,0 1 1,2-5-1,4-7 77,-1 1 1,-1-1-1,0-1 1,0 1-1,-2-1 0,0 0 1,0-1-1,-2 1 1,2-17-1,-4 20-111,-1 1-1,0 0 1,0 0-1,-2-1 1,1 1-1,-2 0 1,1 0-1,-1 0 1,-1 1-1,0-1 1,-1 1-1,0 0 1,0 0-1,-8-11 1,-6-5-275,-1 0 0,-2 2 0,-39-37 1,53 54-913,0 0 1,0 0 0,-1 0 0,-10-5 0,44 16-13778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13.6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31 10624,'-4'-23'3509,"1"16"2082,1 17-4190,2 31-879,0 110 684,5 8-689,-1-91-469,10 219-267,-12-233-111,12 175-4134,-1-145-837,-8-52 1221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2.4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10240,'0'0'8421,"4"5"-5883,8-5-2026,-1 2 1,1-1-1,16 6 0,-17-5-327,1 1 0,-1-1 0,17 0 1,140 3 539,-42-5-810,-73 0-8118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2.8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0 9472,'-3'5'1345,"-3"10"8068,6-15-9265,95-8 1419,-3 1-1507,21 7-2077,-38 0-3710,-52 0 1514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5.3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13 106 9216,'-12'-3'11199,"12"2"-11144,1 1 0,-1-1-1,1 0 1,0 0-1,-1 1 1,1-1-1,0 0 1,-1 1-1,1-1 1,0 0 0,-1 1-1,3-1 1,35-19 453,1 1 0,1 2 0,68-18 0,-104 34-428,0 0 0,0 1 1,0-1-1,0 1 1,0 0-1,0 0 0,0 1 1,0-1-1,0 1 0,0 0 1,0 0-1,-1 0 1,1 0-1,0 1 0,0-1 1,-1 1-1,1 0 1,5 4-1,-5-2 23,0-1-1,0 1 1,0 0 0,0 1-1,-1-1 1,1 1 0,-1-1 0,-1 1-1,1 0 1,-1 0 0,1 0-1,-1 1 1,1 6 0,0-1-80,-1 1 1,-1-1-1,0 0 1,-1 0-1,-1 12 1,-8 52 91,-14 32-130,12-60-49,2-1-1,-5 96 1,13-137 45,2 1 0,-1 0 0,0-1 0,1 1 1,0 0-1,1-1 0,-1 1 0,1-1 0,4 8 0,-5-11 23,0 0-1,1 0 1,-1 0-1,1 0 0,-1 0 1,1 0-1,0-1 1,0 1-1,0-1 1,0 1-1,0-1 0,0 0 1,0 0-1,0 0 1,1 0-1,-1 0 0,0 0 1,1-1-1,-1 1 1,1-1-1,-1 1 0,0-1 1,6 0-1,166 7-2184,-159-8-1471,-14 0 2852,1 1-1,-1-1 0,0 1 0,0-1 1,0 0-1,0 1 0,0-1 1,6-9-6407,-2 2 3085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5.77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78 18 8064,'4'-14'2672,"-4"14"-2602,0 0 1,0-1-1,0 1 1,0 0 0,0 0-1,0 0 1,0 0-1,0 0 1,0 0-1,0 0 1,0 0 0,0-1-1,0 1 1,0 0-1,0 0 1,0 0-1,-1 0 354,1 0-354,0-1 1,0 1 0,0 0-1,0 0 1,0 0-1,0 0 1,-1 0 0,1 0-1,0 0 1,0 0-1,0 0 1,0 0-1,0 0 1,0 0 0,0 0-1,0 0 1,-1 0-1,1 0 1,0 0-1,0 0 1,0 0 0,0 0-1,0 0 1,0 0-1,0 0 1,-1 0-1,1 0 1,0 0 0,0 0-1,0 1 354,0-1-354,0 0 1,-8 3 2133,4 1-2348,-1 0 360,1 0 0,0 0 0,0 0-1,1 0 1,0 1 0,-1 0 0,1-1 0,1 1 0,-1 0 0,1 1 0,-3 9 0,-1 3 37,2 0 1,-4 27 0,5-16-143,1 0 0,2 0 1,1 0-1,8 54 0,0-41-40,1 1-1,24 60 1,-24-79-57,0-1 1,2 0 0,0-1-1,2 0 1,0-1 0,2 0-1,22 23 1,-26-32-288,1 0-1,1 0 0,-1-2 1,2 1-1,-1-2 1,24 12-1,-36-21 72,-1 1-1,0 0 0,0-1 0,1 1 0,-1-1 0,1 0 0,-1 1 0,0-1 1,1 0-1,-1 0 0,1 0 0,-1 0 0,1 0 0,-1 0 0,0 0 0,1-1 1,-1 1-1,1 0 0,-1-1 0,0 1 0,1-1 0,-1 0 0,0 1 0,2-2 1,6-3-3878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6.1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16 10112,'0'-15'6000,"0"20"-2907,1 40-2607,1 0 1,3-1-1,2 1 0,14 49 1,18 33-1085,-8-43-3844,-29-80 4055,-2-3 74,0 1-1,1-1 1,0 0 0,-1 1 0,1-1 0,0 0-1,0 1 1,-1-1 0,1 0 0,0 0-1,0 0 1,0 0 0,0 0 0,1 0-1,-1 0 1,2 1 0,6 3-3404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6.4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7552,'0'0'2506,"10"3"806,65 44 1867,-55-33-4713,1 2 1,-2 0 0,0 1-1,31 37 1,-42-46-352,13 15 178,-1 1 0,-2 0 1,18 29-1,-21-28-180,-2 0 1,0 1-1,17 49 0,-21-39-118,-2 0 0,0 1 0,-3 0-1,0 55 1,-5-44-2024,-11 66-1,8-62-2546,4-32 438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5.0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5 8448,'-4'-5'6554,"4"11"-4943,9 21-1261,1 0 0,0-1 0,2 0 1,30 46-1,76 89-191,-8-11-32,-19 0-479,-4-4-1029,-47-82 363,31 47-2961,-52-91 1728,-1-7-794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7.1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128 13 8192,'0'-1'158,"1"1"0,-1-1 0,0 1 0,0 0 0,0-1 0,0 1 0,1-1 0,-1 1 0,0 0 0,0-1 0,0 1 0,0-1 0,0 1 0,0 0 0,0-1 0,0 1 0,0-1 0,0 1 0,0-1 0,0 1 0,0 0 0,-1-1 0,1 1 0,0-1 0,0 1 0,-11-2 5541,5 3-5320,3-1-270,1 0 0,-1 0-1,1 1 1,-1-1 0,1 1 0,-1-1 0,1 1-1,0 0 1,0 0 0,-1 0 0,1 1-1,0-1 1,0 0 0,0 1 0,0 0 0,0-1-1,1 1 1,-1 0 0,0 0 0,-1 3-1,-2 3 82,0 0 0,1 0-1,-6 17 1,9-22-150,-6 17 162,1 0 1,1 0-1,-3 23 1,-2 59 167,10-93-345,-3 21 67,2-1-1,1 1 1,2 0 0,6 38 0,2-19-73,2-2 1,26 69-1,-27-87-81,2-1-1,1-1 1,1-1 0,1 0-1,2-1 1,0 0 0,2-2-1,0 0 1,44 36-1,-58-54-432,0-1-1,0 0 0,0 0 1,1 0-1,12 4 0,-16-7 48,0 0 0,0 0 0,0 0 0,0-1 0,0 1 0,0-1 0,0 0-1,0 0 1,0 0 0,0 0 0,0 0 0,0-1 0,0 1 0,0-1 0,0 0 0,2-1 0,10-6-3584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7.6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46 164 9728,'-1'-6'1476,"-5"-10"1617,6 16-2890,0-1 1,-1 1-1,1-1 0,-1 1 0,1-1 0,-1 1 0,1-1 0,-1 1 1,1 0-1,-1-1 0,1 1 0,-1 0 0,1-1 0,-1 1 0,1 0 1,-1 0-1,0 0 0,1-1 0,-1 1 0,1 0 0,-1 0 0,0 0 1,0 0-1,0 0-173,1 0 0,-1 1 0,1-1 1,-1 0-1,1 0 0,-1 0 0,1 1 0,-1-1 1,1 0-1,-1 1 0,1-1 0,0 0 0,-1 1 1,1-1-1,-1 1 0,1-1 0,0 1 0,0-1 1,-1 1-1,1-1 0,0 1 0,0-1 0,-1 1 1,1 0-1,-4 14-26,4-12 63,-4 16 45,1 0 0,0 0-1,1 22 1,5 61-68,-1-77-39,0 0 1,2 0-1,0 0 0,10 30 1,-12-51 54,-1 0 1,1-1-1,0 1 1,0-1-1,0 0 1,0 0-1,0 0 1,6 6-1,-7-8-13,1 0 1,-1 0-1,0 0 0,1 0 0,-1-1 0,0 1 0,1 0 1,-1-1-1,1 1 0,-1-1 0,1 1 0,0-1 0,-1 0 0,1 1 1,-1-1-1,1 0 0,0 0 0,-1 0 0,1-1 0,-1 1 1,1 0-1,-1-1 0,1 1 0,-1 0 0,3-2 0,2-1 86,1-1 0,-1 0 0,1-1 0,-1 1-1,0-1 1,-1 0 0,1-1 0,-1 1 0,0-1 0,-1 0-1,1 0 1,-1-1 0,0 1 0,-1-1 0,1 0-1,-1 0 1,-1 0 0,0 0 0,0-1 0,2-8 0,-3-3-73,-1 0 0,0 0 1,-1 0-1,-6-28 1,0 13-2,-18-52 1,15 61-254,0 1 0,-1 0 0,-1 1-1,-22-30 1,30 47-35,0 1 0,0 0-1,-7-7 1,10 12 133,0-1 1,1 0-1,-1 1 0,0-1 1,1 0-1,-1 1 0,0-1 1,0 1-1,0-1 0,1 1 1,-1-1-1,0 1 0,0 0 1,0 0-1,0-1 0,0 1 1,0 0-1,0 0 0,0 0 1,0 0-1,0 0 1,0 0-1,0 0 0,0 0 1,1 0-1,-1 1 0,0-1 1,0 0-1,0 1 0,-2 0 1,3 0-64,-1 0 1,0 0-1,1-1 1,-1 1 0,0 0-1,1 1 1,0-1-1,-1 0 1,1 0-1,-1 0 1,1 0 0,0 0-1,0 0 1,0 0-1,0 1 1,0-1-1,0 2 1,3 21-1923,4 2-394,2-2-1482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8.2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100 42 10240,'-18'-4'7727,"4"4"-4671,11 0-1196,2-5-531,0 4-1238,1 0 1,0 0-1,0-1 1,0 1 0,-1 0-1,1 0 1,0 0-1,-1 0 1,1 0 0,-1 0-1,1 0 1,-1 0 0,0 0-1,1 1 1,-1-1-1,0 0 1,-1-1 0,-2 0 161,1 0-196,1 0 0,-1 1 0,0 0 0,1 0 0,-1-1 0,0 2 0,-5-2 0,7 2-63,0 0-1,0 0 0,0 0 1,0 0-1,0 0 1,1 1-1,-1-1 1,0 0-1,0 1 1,0-1-1,0 0 1,0 1-1,1-1 0,-1 1 1,0 0-1,0-1 1,1 1-1,-1 0 1,0-1-1,1 1 1,-1 0-1,1-1 1,-1 1-1,1 0 0,-1 0 1,1 0-1,0 0 1,-1 0-1,1-1 1,0 3-1,-1-2-13,1 1-1,0-1 1,-1 1 0,1-1-1,0 1 1,0-1 0,0 1-1,0-1 1,1 1 0,0 2-1,-1-4 5,0 1 0,1-1 1,-1 1-1,1-1 0,-1 0 0,1 1 0,-1-1 0,1 0 0,-1 1 0,1-1 0,-1 0 1,1 0-1,-1 1 0,1-1 0,-1 0 0,1 0 0,0 0 0,-1 0 0,1 0 1,0 0-1,4-1-659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8.86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86 122 8448,'0'-52'4869,"0"51"-4633,0 0 1,-1 0-1,1 0 1,0 0-1,0 0 0,-1 0 1,1 0-1,-1 0 1,1 0-1,-1 0 0,1 0 1,-2-1-1,0-3 397,1 4-483,1-1-1,-1 1 0,1 0 0,-1 0 0,1-1 0,-1 1 0,0 0 0,1 0 0,-1 0 0,0 0 0,0 0 0,0 0 0,0 0 0,0 0 0,0 0 0,0 0 0,0 1 0,0-1 0,-3-1 0,3 2-106,0 0 0,0 0 0,1 0 0,-1 0 0,0 0 0,0 0 0,0 0 0,0 1 0,0-1 0,0 0 0,0 0 0,1 1 0,-1-1 0,0 1 0,0-1 0,0 1 0,1-1 0,-1 1 0,0-1 0,1 1 0,-1-1 0,0 1 0,1 0 0,-1 0 0,1-1 0,-1 1 0,1 0 0,-1 0 0,1-1 0,-1 1 0,1 0 0,0 1 0,-7 14 9,1 0 1,1 0-1,1 1 0,0-1 0,-2 33 0,2 89-43,4-109-11,0-15-19,0-1-1,1 0 1,1 0-1,0 0 1,1 0-1,4 13 0,-6-22 44,1 1 0,0-1 0,0 0 0,0 0 0,1 0 0,-1-1 0,1 1 0,0 0 0,0-1 0,0 0 0,1 0-1,-1 0 1,1 0 0,0 0 0,-1-1 0,1 1 0,0-1 0,1 0 0,-1-1 0,5 3 0,-1-2 89,0 0 1,0-1 0,-1 0-1,1 0 1,0-1 0,0 0-1,0 0 1,0-1 0,0 0-1,0 0 1,0-1 0,0 0-1,0 0 1,-1-1 0,0 0-1,1 0 1,-1-1 0,0 0-1,0 0 1,-1-1 0,1 0-1,-1 0 1,0 0 0,-1-1-1,1 0 1,-1 0 0,0 0-1,-1-1 1,1 1 0,-1-1-1,5-13 1,-3 5 0,-2-1 0,0 0 0,-1 0 0,0 0 0,-1 0 0,-1-22 0,-1 28-93,-1 0 0,-1 0 0,0 0 0,0 1-1,-1-1 1,0 1 0,-1-1 0,0 1 0,-1 0 0,1 1 0,-2-1 0,1 1 0,-1 0 0,-8-9 0,-4-2-617,0 2 1,0 0-1,-2 1 0,-31-21 1,12 15-5408,47 23-982,-4 0 5819,10 4-2394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9.2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30 17 9472,'-1'0'336,"0"-1"1,0 0 0,0 1-1,0-1 1,1 1-1,-1-1 1,0 0 0,0 0-1,1 1 1,-1-1 0,-4-8 7527,-4 23-5762,8-9-1938,-1 1 0,1 0 0,0 0 0,0 0 0,1 0 0,0 0 0,0 0 0,1 7 0,0 16 109,-1 131 148,3 49-977,16-2-5085,-10-150 1977,-9-54 3169,0-3 445,1 0 1,-1 0 0,0 0 0,0 0-1,0 0 1,0 0 0,0 0-1,0 0 1,0 0 0,0 0-1,0-1 1,0 1 0,1 0 0,-1 0-1,0 0 1,0 0 0,0 0-1,0 0 1,0 0 0,0 0-1,0 0 1,0 0 0,1 0 0,-1 0-1,0 0 1,0 1 0,0-1-1,0 0 1,0 0 0,0 0 0,0 0-1,0 0 1,0 0 0,1 0-1,-1 0 1,0 0 0,0 0-1,0 0 1,0 0 0,0 0 0,0 0-1,0 1 1,0-1 0,0 0-1,0 0 1,0 0 0,0 0-1,0 0 1,0 0 0,0 0 0,0 0-1,0 0 1,0 1 0,0-1-1,0 0 1,0 0 0,0 0-1,0 0 1,0 0 0,0 0 0,0 0-1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39.7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11 8704,'0'0'2896,"2"-2"-1632,-2 1-1085,0 1 0,1-1 0,-1 0 0,1 1 0,0-1 0,-1 1 0,1-1 0,-1 1 0,1 0 0,0-1 0,-1 1 0,1-1 0,0 1 0,-1 0 0,1 0 0,0-1 0,0 1 0,0 0 0,-1 0 0,2 0 0,0 0 79,0 0 1,0 1-1,0-1 0,0 1 1,0-1-1,0 1 1,-1 0-1,3 0 1,7 6 149,-1 0-1,1 0 1,-2 1 0,1 1 0,15 17 0,-3-4 57,0 1-308,-1 0 1,-1 1-1,-1 1 1,-1 1 0,-1 1-1,-2 0 1,0 1-1,-2 1 1,-1 0-1,12 50 1,-14-43-1169,-1 1 1,5 57-1,-13-79 565,0-1 0,-1 0 1,-1 0-1,0 1 0,-1-1 0,-1 0 0,0 0 1,-1-1-1,-1 1 0,-5 13 0,-8 9-4172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40.33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52 10112,'0'0'7850,"0"0"-7705,1 0-1,-1 1 1,0-1-1,0 1 1,0-1-1,0 1 1,0-1 0,1 0-1,-1 1 1,0-1-1,0 1 1,1-1-1,-1 0 1,0 1-1,0-1 1,1 0 0,-1 0-1,1 1 1,2-1 91,0 1 1,-1-1-1,1 1 1,0 0-1,0 0 1,2 1 0,13 4 416,48-5 694,-39-2-1094,7-1-143,0-2-1,0-1 1,-1-2 0,37-12 0,50-10-40,-101 26-440,-1 2 1,25 0 0,-23 2-689,-17-1 656,-1 0 0,1 0 0,0 1-1,-1-1 1,1 1 0,0 0 0,-1 0-1,1 0 1,-1 0 0,1 0 0,-1 0-1,1 1 1,-1-1 0,0 1 0,0 0 0,0 0-1,0-1 1,2 4 0,5 3-4083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40.7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1 9472,'-4'17'3120,"4"-16"-3006,0-1 0,0 0 0,0 0 0,0 1 1,0-1-1,0 0 0,0 1 0,1-1 0,-1 0 0,0 0 1,0 1-1,0-1 0,1 0 0,-1 0 0,0 1 0,0-1 1,0 0-1,1 0 0,-1 0 0,0 1 0,0-1 0,1 0 1,-1 0-1,0 0 0,1 0 0,-1 0 0,0 0 1,1 1-1,-1-1 0,0 0 0,0 0 0,1 0 0,-1 0 1,0 0-1,1 0 0,0 0 0,15 0 2539,-13 0-2315,88-2 2142,30 1-2075,-1 8-4484,-40-2-3441,-39-5 3339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44.7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171 21 7296,'0'0'265,"0"-1"0,0 1 0,-1-1 0,1 1 0,0-1 0,0 1 0,-1 0 0,1-1 0,0 1 0,0-1 0,-1 1 0,1 0 0,0-1 0,-1 1 0,1 0 0,0-1 0,-1 1 0,1 0 0,-1 0 0,1 0 0,-1-1 0,1 1 0,0 0 0,-1 0 0,1 0 0,-1 0 0,1 0 0,-1 0 0,1 0 0,-1 0 0,1 0 0,-1 0 0,1 0 0,-1 0-1,0 0 1,0 0-106,0 0-1,1 0 0,-1 0 0,0 0 0,0-1 0,0 1 0,0 0 0,0 0 0,0-1 0,0 1 0,0-1 0,-1 0 0,1 0-58,0 1 0,0-1 0,0 0 0,-1 1 1,1-1-1,0 1 0,0-1 0,0 1 0,-1 0 0,1-1 0,0 1 0,-1 0 0,1 0 0,0 0 0,0 0 0,-1 0 1,1 0-1,0 0 0,0 1 0,-1-1 0,1 0 0,0 1 0,0-1 0,-1 1 0,-1 1 0,0-1-86,-1 1 0,1 0 0,0 0 1,0 0-1,0 1 0,0-1 0,-3 4 0,-1 3 4,1-1 0,1 1-1,0 1 1,0-1 0,1 1 0,-6 18 0,-12 62-2,19-73-19,-2 8-11,1 0-1,1 1 1,1-1-1,1 1 1,2-1-1,5 40 1,-2-33 52,3-1-1,0 0 1,14 34-1,-16-51 37,2 0 0,-1-1 0,1 0 0,1 0 0,1 0 0,0-1 0,0 0 0,21 19 0,-28-29-6,1 0 0,0 0 0,0 1 0,0-2 0,0 1-1,0 0 1,0-1 0,1 1 0,-1-1 0,1 0 0,-1 0 0,1-1 0,-1 1 0,1-1 0,-1 1 0,1-1-1,-1 0 1,1 0 0,-1-1 0,5 0 0,0-1 65,0-1-1,0 0 1,-1 0-1,1 0 1,-1-1-1,0 0 1,0-1-1,7-5 1,-4 3-38,1-1 0,-1 0 0,0 0 0,-1-1 0,0-1 0,0 0 0,-1 0 0,-1 0 0,0-1 0,8-15 0,-7 5 15,-1 0 0,-1-1 1,-1 0-1,-1-1 0,2-36 0,-6 40-87,-1 1-1,-1-1 0,-1 1 1,0-1-1,-1 1 1,-1 1-1,-1-1 1,0 0-1,-2 1 1,0 1-1,-16-27 0,12 25-171,0 2-1,0 0 1,-2 0-1,0 1 1,-1 1-1,0 0 0,-1 1 1,-1 0-1,0 2 1,-22-12-1,10 10-1184,28 12 1037,-1 1 0,1-1 0,-1 0 0,1 1 0,-1 0 0,0-1 0,1 1 0,-1 0 1,1 0-1,-1 0 0,0 0 0,1 0 0,-1 0 0,1 0 0,-3 1 0,24 22-6209,-7-10 2714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45.30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85 88 9216,'-2'-4'1388,"-1"0"0,1 1 0,-1 0 1,0-1-1,-4-2 0,5 4-1041,0 0 0,-1 0-1,1 1 1,-1-1 0,1 1 0,-1 0-1,1 0 1,-1 0 0,-2-1 0,4 2-337,0 0 0,0-1 0,0 1 1,0 0-1,0 0 0,-1 0 0,1 0 1,0 0-1,0 0 0,0 0 1,0 0-1,0 1 0,0-1 0,0 0 1,0 1-1,0-1 0,0 1 0,0-1 1,0 1-1,0-1 0,0 1 0,0 0 1,1-1-1,-1 1 0,0 0 0,0 0 1,1-1-1,-1 1 0,0 0 0,0 2 1,0-1-32,0 1 1,0 0-1,0 1 1,0-1-1,0 0 1,1 0-1,-1 0 1,1 6-1,0-8 33,0-1 0,0 0 0,0 0 0,0 0 0,0 0 0,0 0 0,0 1 0,0-1 0,0 0 0,0 0 0,0 0-1,0 0 1,0 1 0,0-1 0,0 0 0,0 0 0,0 0 0,0 0 0,0 0 0,0 1 0,0-1 0,0 0 0,0 0 0,1 0 0,-1 0 0,0 0 0,0 0 0,0 1 0,0-1 0,0 0 0,0 0 0,1 0 0,-1 0-1,0 0 1,0 0 0,0 0 0,0 0 0,0 0 0,1 0 0,-1 0 0,0 0 0,0 0 0,0 0 0,8-4 1105,4-11 408,-11 8-1185,1 1 0,-1 0 1,0-1-1,-1 1 0,1-1 1,-1 1-1,-1-10 0,0-3 79,1 19-536,0 2-273,-1 0 1,1 0-1,0 0 0,-1 0 1,1 0-1,0 0 0,0 0 1,1 0-1,-1 2 0,1 5-2193,-1-8 2326,0-1 0,0 1 0,0 0 0,0-1 0,0 1 0,0-1 0,0 1 0,1 0 0,-1-1-1,0 1 1,0-1 0,1 1 0,-1 0 0,0-1 0,0 1 0,1-1 0,-1 1 0,1-1 0,0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4:25.3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8320,'6'1'424,"0"0"-1,0 0 1,0 1 0,-1 0 0,1 1 0,0-1-1,-1 1 1,1 0 0,-1 0 0,0 1 0,0-1-1,0 1 1,-1 0 0,7 8 0,102 148 3595,-14 9-3265,-51-83-162,-23-40-377,-2 2 0,-2 1 1,-3 0-1,22 90 0,16 209-480,-50-291-505,7 46-3468,-13-101 3892,0 0 1,1 1-1,-1-1 0,1 0 1,-1 0-1,1 0 1,0 0-1,0 0 1,0 0-1,0 0 0,0 0 1,0 0-1,1-1 1,1 3-1,10 4-3147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45.95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205 22 8960,'-4'-2'737,"0"-1"0,0 1 0,0 0 0,0 0-1,0 0 1,-1 1 0,1-1 0,-1 1 0,1 0 0,-6-1 0,5 2-394,1-1 1,-1 0-1,0 1 0,1 0 0,-1 0 0,0 0 0,1 1 1,-7 1-1,8-1-241,0 0 0,0 1 0,0-1 0,1 0 0,-1 1 0,0 0 0,1 0 0,-1 0 0,1 0 0,0 0 0,0 0 0,0 1 0,-4 4 0,6-7-95,-7 9 26,1-1 1,0 1 0,1 1-1,0-1 1,0 1 0,1 0-1,1 0 1,-4 12 0,1 11-2,1 0 0,-1 49 0,5-50-27,2 1 0,1-1 1,2 0-1,11 50 0,-12-72-1,1-1 0,0 0 0,0 0 0,1-1 0,0 1 0,0-1 0,1 0 0,0 0 0,0-1 0,1 0 0,0 0 0,0 0 0,1-1 0,8 5 0,3 1 128,1 0 0,0-2 0,1-1 0,42 13 0,-58-20-39,1 0 0,0-1 0,0 0 0,9 1 0,-12-2-34,0 0 0,0 0 0,-1-1 0,1 1 0,0-1 0,0 0 0,0 0 0,-1 0 0,1 0 0,0 0 0,-1 0 0,4-3 0,0-1 72,0 0 1,0 0-1,0-1 0,-1 0 0,1 0 0,-1 0 1,-1-1-1,1 0 0,-1 0 0,4-11 0,1-1 169,-2-1-1,9-36 1,-11 32-208,0-1 0,-2 1 1,-1-1-1,-1 1 1,-3-40-1,1 56-86,0 0-1,-1 0 1,0 1-1,-1-1 1,0 1-1,0 0 1,0 0-1,-1 0 0,0 0 1,-1 0-1,1 1 1,-1 0-1,0 0 1,-12-10-1,-5-2-451,0 1 1,-46-26-1,38 25-304,10 7-191,11 7-51,0-1-1,-14-11 1,22 15 679,-1 0-1,0-1 0,1 1 1,-1-1-1,1 1 0,0-1 1,0 1-1,-1-1 0,1 0 1,0 0-1,1 0 1,-1 1-1,0-1 0,0 0 1,1 0-1,-1 0 0,1 0 1,-1-4-1,1-10-4011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48.99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35 178 7936,'-13'1'4038,"12"0"-3504,-1-1 1,0 0-1,1 0 1,-1 0-1,1 0 1,-1 0 0,1 0-1,-1 0 1,1-1-1,-1 1 1,-1-1-1,3 1-477,0 0-1,-1 0 0,1-1 0,0 1 1,0 0-1,0 0 0,0-1 1,0 1-1,0 0 0,-1 0 0,1 0 1,0-1-1,0 1 0,0 0 1,0 0-1,0-1 0,0 1 0,0 0 1,0 0-1,0-1 0,0 1 1,0 0-1,0-1 0,0 1 0,0 0 1,1 0-1,-1-1 0,8-14-111,5 0 484,0 0 1,1 0 0,1 1 0,26-19-1,-29 24-179,1 0-1,0 1 0,1 1 0,0 0 1,0 1-1,27-8 0,-38 13-188,0 0 0,0 1 0,0-1 0,0 1 0,0 0 0,0 0 0,0 0-1,0 0 1,0 1 0,0-1 0,0 1 0,0-1 0,-1 1 0,1 0 0,0 0 0,4 3 0,-4-2-5,0 0-1,0 1 1,0-1 0,-1 1 0,1 0-1,-1-1 1,0 1 0,0 0-1,0 0 1,0 1 0,2 6 0,1 2-10,-2 0 0,0 0 0,0 0 0,-1 1 0,-1 0 0,0 20 0,-3-1-29,-1-1-1,-2 1 1,-9 32 0,7-37-38,1 0 0,2 0 0,1 0 0,0 49 0,3-68-12,1 6 34,5 28-1,-5-39-5,0 0-1,0 1 1,0-1 0,0 0-1,1 1 1,-1-1 0,1 0 0,0 0-1,0 0 1,0-1 0,0 1-1,0 0 1,5 3 0,-5-5 14,0 1 1,0-1 0,1 0 0,-1 0 0,0 0 0,1 0 0,-1-1 0,1 1 0,-1-1 0,1 1 0,-1-1-1,1 0 1,0 0 0,-1 0 0,4-1 0,6-1-2,0 0 0,13-5 0,14-2-2670,-18 9-2485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50.4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0 386 8960,'1'-4'4883,"0"10"-1661,2 8-1488,6 8-1296,-1 0-1,0 1 0,-2 0 1,-1 0-1,3 28 0,32 217-229,-9-35-149,15 113 74,1-68-127,-39-230-18,52 244-174,-58-285 200,0 1 0,1-1 0,0 1-1,0-1 1,0 0 0,8 10-1,-9-14 12,0 0-1,0-1 0,0 1 0,1-1 1,-1 0-1,1 0 0,0 0 1,0 0-1,-1 0 0,1-1 0,0 1 1,0-1-1,1 0 0,-1 0 0,0 0 1,0 0-1,0 0 0,1-1 0,3 1 1,11-1 94,-1-2 1,0 1-1,1-2 1,29-8-1,48-24 161,-5 1-5,220-47-100,-274 73-174,365-75 395,-361 76-376,497-82 97,-41 17 6,-84 17-59,-333 46 2,219-18 225,-248 24-295,99-3 13,-56-1 48,-75 6-39,-15 1-12,-1-1 1,1 1-1,0-1 0,0 1 1,0-1-1,0 0 1,0 0-1,-1-1 0,1 1 1,0 0-1,-1-1 0,1 1 1,-1-1-1,1 0 1,-1 0-1,0 0 0,0 0 1,3-5-1,-3 4 1,0 0 0,-1 0 0,0 0 0,1-1 1,-1 1-1,0 0 0,-1-1 0,1 1 0,0-1 0,-1 1 0,0-1 0,0 1 0,0-1 0,0 1 0,-2-7 1,-6-19 55,-1 1 1,-2 0 0,-25-49 0,26 57-79,-106-231-60,-52-113-432,129 277 369,-4 2-1,-77-115 0,86 154 83,-3 1 0,-1 2 0,-62-54 0,80 81 94,0 1-1,-39-21 0,49 30-26,-1 1 0,0 1-1,1 0 1,-1 0 0,-1 1-1,1 0 1,0 1 0,-20-1-1,-6 3 224,-52 5 0,33-1-3,-177 12-28,17 10-191,212-25-14,-90 13-220,2 4 0,-125 42 0,123-30-103,-117 36-689,147-47 677,-170 42-1353,155-45 306,-1-3 0,-1-4 0,-82-2 1,28-11-3049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51.5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1888 7808,'3'-4'4303,"-3"4"-4131,1 0 0,-1 0 0,0 0 0,0 0 1,1-1-1,-1 1 0,0 0 0,0 0 0,0 0 0,1 0 0,-1 1 0,0-1 1,0 0-1,15 2 291,-1 0 243,101 14 308,42 3 393,176-19 33,-54-8-656,72-4-48,-155 8-376,103-3 203,-6-5-147,284-4 315,-67-11-126,-475 25-565,575-38 1005,104-6-319,77 14-236,-187 28-255,-234 0-59,419-19 163,0-32 36,-196-24 1,-554 73-357,293-44 120,81-7-43,-41 7-38,427-58 49,-338 48-16,-424 55-84,333-45 44,85-28-51,-43 2-58,90-18-12,-65 9 86,48-20-64,-454 99 29,368-85-484,100-35-574,-69 15-1078,27-2-944,-63 18-1711,31-6-737,-76 16 849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42.765"/>
    </inkml:context>
    <inkml:brush xml:id="br0">
      <inkml:brushProperty name="width" value="0.5" units="cm"/>
      <inkml:brushProperty name="height" value="1" units="cm"/>
      <inkml:brushProperty name="color" value="#A2D762"/>
      <inkml:brushProperty name="tip" value="rectangle"/>
      <inkml:brushProperty name="rasterOp" value="maskPen"/>
    </inkml:brush>
  </inkml:definitions>
  <inkml:trace contextRef="#ctx0" brushRef="#br0">158 6 7808,'-37'-5'4131,"35"4"-4081,1 1-1,0 0 1,-1 0-1,1 0 1,-1 0 0,1 0-1,0 0 1,-1 1 0,1-1-1,0 0 1,-1 1-1,1-1 1,0 1 0,-1-1-1,1 1 1,0 0-1,0-1 1,0 1 0,0 0-1,-2 2 1,2 0-54,1-1-1,-1 1 1,1 0-1,0 0 1,0 0-1,0 0 1,0 0-1,1 0 1,-1 0 0,1 0-1,1 4 1,-1-4 4,25 75 0,-6-18 0,38 116-352,-56-169 343,23 54-137,-25-60 150,0-1 0,0 0 0,0 1 0,0-1 0,0 1-1,1-1 1,-1 0 0,0 1 0,0-1 0,1 1 0,-1-1 0,0 0 0,1 1 0,-1-1 0,0 0 0,1 0 0,-1 1 0,0-1-1,1 0 1,-1 0 0,0 1 0,1-1 0,0 0 0,3-8 141,-3-18-11,-1 25-155,0-11 103,0 1 0,-1 0 0,-1-1 0,0 1 1,0 0-1,-1 0 0,0 0 0,-1 1 0,0-1 0,-1 1 0,0 0 1,-1 0-1,0 0 0,0 1 0,-1 0 0,-1 0 0,1 1 0,-1 0 0,-15-12 1,17 15-6,1 1-4,0-1 0,-1 1 0,1 1 0,-1-1 0,0 1 0,0 0 0,-7-2 0,13 4-74,-1 1 0,0 0 0,0 0 0,1-1 0,-1 1 0,0 0 1,0 0-1,1 0 0,-1 0 0,0 0 0,0 0 0,1 1 0,-1-1 0,0 0 0,0 0 0,1 0 0,-1 1 1,0-1-1,1 0 0,-1 1 0,0-1 0,1 1 0,-1-1 0,0 0 0,1 1 0,-1 0 0,1-1 0,-1 1 1,1-1-1,-1 1 0,1 0 0,0-1 0,-1 1 0,1 0 0,0-1 0,-1 1 0,1 0 0,0-1 0,0 1 1,0 1-1,-2 3-3,2 0 1,-1 1 0,1-1-1,0 8 1,0-7 20,0 12-20,1 1 1,1 0 0,1-1 0,0 0 0,2 1 0,0-1 0,1-1-1,0 1 1,17 29 0,-9-22-5,32 39 0,-37-53-8,1 0-1,0-1 1,0-1-1,1 1 1,19 11 0,-27-19 34,0-1 1,0 1 0,-1-1 0,1 0 0,0 0 0,0 0 0,0 0 0,6 0 0,-8-1 15,0 0 0,0 0 0,0 0 0,0 0-1,0 0 1,0 0 0,0 0 0,0-1 0,0 1 0,0 0 0,0-1 0,0 1 0,-1-1-1,1 1 1,0-1 0,0 1 0,0-1 0,0 1 0,-1-1 0,1 0 0,0 1 0,-1-1-1,1 0 1,0 0 0,-1 0 0,1 0 0,-1 1 0,1-1 0,-1 0 0,0 0 0,1-2 0,0-2 97,0 0 0,0 0 0,-1 0 0,0 0 0,0 0 0,-1-10 0,-8-35 484,6 36-525,-2-11-35,-2 0 0,-1 1 0,-1 0-1,-2 0 1,0 1 0,-1 1 0,-17-24-1,-1 4-8,-2 1 0,-55-54 0,86 94-48,-24-21-30,25 21 19,-1 0-1,0 1 1,1-1-1,-1 0 1,0 1 0,0-1-1,0 1 1,0-1-1,0 1 1,0-1-1,0 1 1,0 0-1,0-1 1,0 1-1,0 0 1,0 0 0,0 0-1,0 0 1,0 0-1,0 0 1,0 0-1,0 0 1,-1 0-1,2 1-12,-1 0-1,1-1 0,0 1 1,-1-1-1,1 1 1,0 0-1,0-1 0,0 1 1,-1 0-1,1-1 0,0 1 1,0 0-1,0-1 0,0 1 1,0 0-1,0-1 0,0 1 1,0 0-1,0-1 0,1 1 1,-1 0-1,0-1 0,0 1 1,1-1-1,-1 1 0,0 0 1,1-1-1,-1 1 0,0-1 1,1 1-1,1 3-176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43.799"/>
    </inkml:context>
    <inkml:brush xml:id="br0">
      <inkml:brushProperty name="width" value="0.5" units="cm"/>
      <inkml:brushProperty name="height" value="1" units="cm"/>
      <inkml:brushProperty name="color" value="#A2D762"/>
      <inkml:brushProperty name="tip" value="rectangle"/>
      <inkml:brushProperty name="rasterOp" value="maskPen"/>
    </inkml:brush>
  </inkml:definitions>
  <inkml:trace contextRef="#ctx0" brushRef="#br0">140 265 5632,'-21'-37'2634,"-25"-40"2129,38 64-3932,0 0 1,-12-15-1,15 22-386,5 5-395,-1 0 0,1 1 0,-1-1 1,1 0-1,-1 0 0,1 1 0,-1-1 1,0 0-1,1 1 0,-1-1 1,0 1-1,1-1 0,-1 1 0,0-1 1,0 1-1,0 0 0,1-1 0,-1 1 1,0 0-1,0 0 0,-1-1 1,1 2-26,1-1 0,-1 0 1,1 0-1,-1 1 0,0-1 1,1 0-1,-1 1 1,1-1-1,-1 1 0,1-1 1,0 1-1,-1-1 1,1 1-1,-1-1 0,1 1 1,0-1-1,0 1 0,-1 0 1,1-1-1,0 1 1,-1 0-1,0 5 15,-1 0 1,1 0-1,1 0 1,-1 11-1,1 23-68,3 0 1,1-1-1,2 1 0,13 43 0,-14-65-1,0-1 0,1 0-1,1 0 1,12 21-1,-14-31 19,-1 0 1,1 0-1,1 0 0,-1-1 0,1 1 0,0-1 0,1-1 0,0 1 1,0-1-1,0 0 0,9 4 0,-13-7 26,0-1 0,0 0 0,1 0 0,-1 0 0,0 0-1,0 0 1,0-1 0,1 1 0,-1-1 0,0 0 0,1 0 0,5-1-1,-7 0 15,-1 1-1,1-1 1,0 1-1,0-1 0,-1 0 1,1 1-1,-1-1 1,1 0-1,-1 0 0,1 0 1,-1 0-1,0-1 1,1 1-1,-1 0 0,0-1 1,0 1-1,0 0 1,0-1-1,0 1 0,0-1 1,0 0-1,0 1 1,-1-1-1,1 0 0,-1 1 1,1-3-1,2-13 179,-2 0 0,0 0-1,0 0 1,-2 0 0,0 1-1,-1-1 1,0 0 0,-2 0 0,0 1-1,-8-23 1,-8-11 104,-51-93 0,64 131-327,-28-49 76,29 52-10,0 0 0,-1 0-1,0 1 1,-8-9 0,14 17-53,1-1-1,-1 1 1,1-1-1,-1 1 1,1-1 0,-1 1-1,1 0 1,-1-1-1,0 1 1,1 0-1,-1-1 1,0 1-1,1 0 1,-1 0-1,0-1 1,1 1 0,-1 0-1,0 0 1,1 0-1,-1 0 1,0 0-1,0 0 1,0 1-9,1-1-1,-1 0 1,1 1 0,-1-1 0,1 0-1,-1 1 1,1-1 0,0 1 0,-1-1-1,1 1 1,0-1 0,-1 1 0,1-1-1,0 1 1,0 0 0,-1-1 0,1 1-1,0-1 1,0 2 0,-1 4-170,0-1 1,1 1-1,0 0 1,0 7-1,18 102-4457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50.435"/>
    </inkml:context>
    <inkml:brush xml:id="br0">
      <inkml:brushProperty name="width" value="0.5" units="cm"/>
      <inkml:brushProperty name="height" value="1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1 318 5376,'3'-4'7903,"6"15"-8009,5 7 286,-2-1 1,0 1-1,-1 1 0,15 36 1,-7-16-118,13 31-38,-23-48-59,1 1 0,1-2 1,1 1-1,25 33 0,-36-54 34,17 16-51,-18-17 57,1 0-1,-1 1 0,0-1 0,1 0 1,-1 0-1,1 0 0,-1 1 1,1-1-1,-1 0 0,0 0 0,1 0 1,-1 0-1,1 0 0,-1 0 1,1 0-1,-1 0 0,1 0 0,-1 0 1,1 0-1,-1 0 0,1 0 1,-1 0-1,0-1 0,1 1 0,-1 0 1,1 0-1,-1 0 0,1-1 0,-1 1 1,0 0-1,1 0 0,-1-1 1,0 1-1,1 0 0,-1-1 0,0 1 1,1-1-1,-1 1 0,0 0 1,0-1-1,0 1 0,1-1 0,-1 1 1,0-1-1,0 1 0,0 0 1,0-1-1,3-9 106,0-1 0,-1 1 0,-1 0 1,0-1-1,0 1 0,-1 0 0,0-1 0,-3-16 0,-1 3 86,-1-1-1,-12-34 0,5 26-46,-31-55-1,28 58 11,9 18 10,0 1 1,-1 0 0,0 0-1,-1 0 1,-17-17 0,18 24-82,5 9-95,6 17-106,-3-18 98,10 29 38,1 0-1,2 0 1,23 38 0,-22-43-71,21 35-56,-31-56 84,0 0-1,0 0 1,1 0-1,0-1 0,1 0 1,7 6-1,-13-11 20,1 0-1,-1 0 1,1 0 0,-1 0-1,1 0 1,-1-1-1,1 1 1,0-1 0,-1 1-1,1-1 1,-1 1 0,1-1-1,0 0 1,0 0-1,-1 0 1,1 0 0,0 0-1,-1 0 1,1-1-1,1 0 1,0 0 2,0 0 0,-1 0-1,0 0 1,1-1 0,-1 0 0,0 1-1,1-1 1,-1 0 0,0 0 0,0 0 0,1-2-1,5-7-3,-1 0-1,-1 0 0,0 0 0,5-14 0,-10 23-1,7-20 2,0-1 1,-1 0-1,-1 0 1,-2 0 0,0-1-1,0-34 1,-3 24 215,-3 0 1,0 0-1,-14-59 1,11 73-12,3 19-164,1 4-29,0 31-87,1-26 78,1 10-21,0 1 0,1-1 1,1 0-1,1 0 0,0-1 1,8 20-1,-2-12-131,1-1 0,1 0 0,22 32 0,-30-51 121,-1 1 0,2-1 0,-1 0 0,0 0-1,1 0 1,0-1 0,0 1 0,1-1 0,-1 0-1,13 5 1,-15-7 23,0-1 1,0 0-1,1 0 0,-1 0 1,1-1-1,-1 1 0,0-1 0,1 0 1,-1 0-1,1 0 0,-1 0 1,1-1-1,-1 1 0,1-1 0,-1 0 1,0 0-1,1 0 0,-1 0 1,0-1-1,0 0 0,6-3 0,-6 2 20,0 1-1,1-1 0,-1 0 1,0 0-1,-1-1 0,1 1 0,0-1 1,-1 1-1,0-1 0,0 0 0,0 0 1,2-5-1,-1-1 39,0-1 0,-1 1-1,2-17 1,-1-10 157,-2 0 0,-2 0 0,-2 0 0,-1 0 0,-14-59 0,-3 22 688,21 73-891,0 1 1,0-1-1,0 0 0,0 1 0,-1-1 1,1 1-1,0-1 0,0 1 0,0-1 1,-1 1-1,1-1 0,0 1 0,-1 0 1,1-1-1,0 1 0,-1-1 1,1 1-1,0 0 0,-2-1 0,0 9 10,2 27-103,8-3 8,17 49 0,-13-45-13,3-1-1,0 0 1,2-1 0,2-1-1,38 52 1,-54-82 75,0 0 0,0 0 0,-1-1-1,2 1 1,-1-1 0,0 1 0,7 3 0,-9-6 15,0 1 1,0-1-1,0 1 1,1-1-1,-1 0 1,0 1-1,0-1 1,0 0-1,1 0 0,-1 0 1,0 0-1,0 0 1,1 0-1,-1 0 1,0 0-1,0 0 1,0-1-1,1 1 1,-1-1-1,0 1 1,0-1-1,0 1 1,0-1-1,0 1 1,0-1-1,0 0 1,0 0-1,2-1 0,0-2 7,0 0 0,-1 0 0,1 0 0,-1-1 0,0 1 0,0-1 0,-1 1 0,1-1 0,-1 0 0,0 0 0,0 1 0,0-8 0,0-3 38,0 1-1,-4-28 0,-29-122 994,27 150-909,5 14-124,0 0-1,0 0 0,0 0 1,0 0-1,0 0 1,0 0-1,0 0 0,0 0 1,-1 0-1,1 0 1,0 0-1,0 0 0,0 0 1,0 0-1,0 0 1,0 0-1,0 0 0,0 0 1,0 0-1,-1 0 1,1 0-1,0 0 0,0 0 1,0 0-1,0 0 1,0 0-1,0 0 0,0 0 1,0 0-1,0 0 1,0 0-1,0 0 0,0 0 1,-1 1-1,1-1 1,0 0-1,0 0 0,0 0 1,0 0-1,0 0 1,0 0-1,0 0 0,0 0 1,0 0-1,0 0 1,0 1-1,0-1 0,0 0 1,0 0-1,0 0 1,0 0-1,0 0 0,0 0 1,0 0-1,0 0 1,0 0-1,0 1 0,0-1 1,0 3 1,0 1 1,0-1-1,0 1 1,0-1-1,1 6 0,9 27-210,15 39 0,-17-51 35,1 2-62,-4-9-106,1-2 0,0 1-1,9 15 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6:59.43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161 21 7808,'0'20'7778,"-1"2"-3733,0 19-3250,-7 42 0,-22 86-502,-63 233-85,86-375-221,-5 18-129,10-38 97,0 0 0,0 1 0,1-1 1,0 1-1,0-1 0,1 14 0,0-20 41,0 0 1,0-1-1,0 1 1,1 0 0,-1 0-1,0-1 1,0 1-1,1 0 1,-1-1-1,0 1 1,1 0 0,-1-1-1,1 1 1,-1-1-1,1 1 1,-1 0-1,1-1 1,-1 1 0,1-1-1,0 1 1,-1-1-1,1 0 1,-1 1-1,1-1 1,0 0 0,0 1-1,-1-1 1,1 0-1,0 0 1,-1 0-1,2 1 1,26 0 7,-23-1 16,136-5-68,32-11 48,155-7 0,-185 23 2374,-143 0-2351,1 0 0,-1 0 0,0 0 1,0 0-1,0 0 0,0 0 1,0 0-1,1 0 0,-1 0 0,0 0 1,0 0-1,0 0 0,0 0 0,1 0 1,-1 0-1,0 0 0,0 0 1,0 0-1,0 0 0,0 0 0,0 0 1,1 0-1,-1 0 0,0 0 0,0-1 1,0 1-1,0 0 0,0 0 1,0 0-1,0 0 0,0 0 0,1 0 1,-1-1-1,0 1 0,0 0 1,0 0-1,-3-5 393,-7-3-227,-11-2 33,16 8-216,0 0-1,0-1 1,0 0 0,-6-4 0,-5-7-30,1 0 1,0 0 0,1-2-1,-20-29 1,-107-134-63,138 175 81,-30-35-15,-107-130-813,112 132 438,-141-206-3888,146 203-207,14 27 101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0.13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 3 9728,'-6'-2'9741,"6"2"-9519,3 9 1617,9 11-2228,32 21 1333,72 53 0,85 68 229,-194-155-1125,0 0 0,-1 0 0,9 12 0,1-3-3479,-5-11-2914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28T04:07:00.51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1 9472,'-4'-1'4028,"-3"2"1954,0 10-4862,6-2-945,-1-1 0,1 1 0,0 0 0,1 0 0,1 14 0,-1-7-41,0 124 619,0 357 1009,0-166-5898,0-328 3771,0-2 113,0 0 1,-1 0-1,1 1 0,0-1 0,1 0 1,-1 1-1,0-1 0,0 0 0,0 0 1,1 1-1,-1-1 0,1 0 1,-1 0-1,1 0 0,-1 0 0,1 1 1,1 0-1,10 0-4233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3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7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0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7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3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2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1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4B40ED7-6C53-4223-B469-7D400FDEC16D}" type="datetimeFigureOut">
              <a:rPr lang="en-US" smtClean="0"/>
              <a:t>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5644FE5-FE22-46F6-8DC6-20B117E1877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0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8.xml"/><Relationship Id="rId299" Type="http://schemas.openxmlformats.org/officeDocument/2006/relationships/customXml" Target="../ink/ink149.xml"/><Relationship Id="rId303" Type="http://schemas.openxmlformats.org/officeDocument/2006/relationships/customXml" Target="../ink/ink151.xml"/><Relationship Id="rId21" Type="http://schemas.openxmlformats.org/officeDocument/2006/relationships/customXml" Target="../ink/ink10.xml"/><Relationship Id="rId42" Type="http://schemas.openxmlformats.org/officeDocument/2006/relationships/image" Target="../media/image23.png"/><Relationship Id="rId63" Type="http://schemas.openxmlformats.org/officeDocument/2006/relationships/customXml" Target="../ink/ink31.xml"/><Relationship Id="rId84" Type="http://schemas.openxmlformats.org/officeDocument/2006/relationships/image" Target="../media/image44.png"/><Relationship Id="rId138" Type="http://schemas.openxmlformats.org/officeDocument/2006/relationships/image" Target="../media/image71.png"/><Relationship Id="rId159" Type="http://schemas.openxmlformats.org/officeDocument/2006/relationships/customXml" Target="../ink/ink79.xml"/><Relationship Id="rId324" Type="http://schemas.openxmlformats.org/officeDocument/2006/relationships/image" Target="../media/image164.png"/><Relationship Id="rId170" Type="http://schemas.openxmlformats.org/officeDocument/2006/relationships/image" Target="../media/image87.png"/><Relationship Id="rId191" Type="http://schemas.openxmlformats.org/officeDocument/2006/relationships/customXml" Target="../ink/ink95.xml"/><Relationship Id="rId205" Type="http://schemas.openxmlformats.org/officeDocument/2006/relationships/customXml" Target="../ink/ink102.xml"/><Relationship Id="rId226" Type="http://schemas.openxmlformats.org/officeDocument/2006/relationships/image" Target="../media/image115.png"/><Relationship Id="rId247" Type="http://schemas.openxmlformats.org/officeDocument/2006/relationships/customXml" Target="../ink/ink123.xml"/><Relationship Id="rId107" Type="http://schemas.openxmlformats.org/officeDocument/2006/relationships/customXml" Target="../ink/ink53.xml"/><Relationship Id="rId268" Type="http://schemas.openxmlformats.org/officeDocument/2006/relationships/image" Target="../media/image136.png"/><Relationship Id="rId289" Type="http://schemas.openxmlformats.org/officeDocument/2006/relationships/customXml" Target="../ink/ink144.xml"/><Relationship Id="rId11" Type="http://schemas.openxmlformats.org/officeDocument/2006/relationships/customXml" Target="../ink/ink5.xml"/><Relationship Id="rId32" Type="http://schemas.openxmlformats.org/officeDocument/2006/relationships/image" Target="../media/image18.png"/><Relationship Id="rId53" Type="http://schemas.openxmlformats.org/officeDocument/2006/relationships/customXml" Target="../ink/ink26.xml"/><Relationship Id="rId74" Type="http://schemas.openxmlformats.org/officeDocument/2006/relationships/image" Target="../media/image39.png"/><Relationship Id="rId128" Type="http://schemas.openxmlformats.org/officeDocument/2006/relationships/image" Target="../media/image66.png"/><Relationship Id="rId149" Type="http://schemas.openxmlformats.org/officeDocument/2006/relationships/customXml" Target="../ink/ink74.xml"/><Relationship Id="rId314" Type="http://schemas.openxmlformats.org/officeDocument/2006/relationships/image" Target="../media/image159.png"/><Relationship Id="rId335" Type="http://schemas.openxmlformats.org/officeDocument/2006/relationships/customXml" Target="../ink/ink167.xml"/><Relationship Id="rId5" Type="http://schemas.openxmlformats.org/officeDocument/2006/relationships/customXml" Target="../ink/ink2.xml"/><Relationship Id="rId95" Type="http://schemas.openxmlformats.org/officeDocument/2006/relationships/customXml" Target="../ink/ink47.xml"/><Relationship Id="rId160" Type="http://schemas.openxmlformats.org/officeDocument/2006/relationships/image" Target="../media/image82.png"/><Relationship Id="rId181" Type="http://schemas.openxmlformats.org/officeDocument/2006/relationships/customXml" Target="../ink/ink90.xml"/><Relationship Id="rId216" Type="http://schemas.openxmlformats.org/officeDocument/2006/relationships/image" Target="../media/image110.png"/><Relationship Id="rId237" Type="http://schemas.openxmlformats.org/officeDocument/2006/relationships/customXml" Target="../ink/ink118.xml"/><Relationship Id="rId258" Type="http://schemas.openxmlformats.org/officeDocument/2006/relationships/image" Target="../media/image131.png"/><Relationship Id="rId279" Type="http://schemas.openxmlformats.org/officeDocument/2006/relationships/customXml" Target="../ink/ink139.xml"/><Relationship Id="rId22" Type="http://schemas.openxmlformats.org/officeDocument/2006/relationships/image" Target="../media/image13.png"/><Relationship Id="rId43" Type="http://schemas.openxmlformats.org/officeDocument/2006/relationships/customXml" Target="../ink/ink21.xml"/><Relationship Id="rId64" Type="http://schemas.openxmlformats.org/officeDocument/2006/relationships/image" Target="../media/image34.png"/><Relationship Id="rId118" Type="http://schemas.openxmlformats.org/officeDocument/2006/relationships/image" Target="../media/image61.png"/><Relationship Id="rId139" Type="http://schemas.openxmlformats.org/officeDocument/2006/relationships/customXml" Target="../ink/ink69.xml"/><Relationship Id="rId290" Type="http://schemas.openxmlformats.org/officeDocument/2006/relationships/image" Target="../media/image147.png"/><Relationship Id="rId304" Type="http://schemas.openxmlformats.org/officeDocument/2006/relationships/image" Target="../media/image154.png"/><Relationship Id="rId325" Type="http://schemas.openxmlformats.org/officeDocument/2006/relationships/customXml" Target="../ink/ink162.xml"/><Relationship Id="rId85" Type="http://schemas.openxmlformats.org/officeDocument/2006/relationships/customXml" Target="../ink/ink42.xml"/><Relationship Id="rId150" Type="http://schemas.openxmlformats.org/officeDocument/2006/relationships/image" Target="../media/image77.png"/><Relationship Id="rId171" Type="http://schemas.openxmlformats.org/officeDocument/2006/relationships/customXml" Target="../ink/ink85.xml"/><Relationship Id="rId192" Type="http://schemas.openxmlformats.org/officeDocument/2006/relationships/image" Target="../media/image98.png"/><Relationship Id="rId206" Type="http://schemas.openxmlformats.org/officeDocument/2006/relationships/image" Target="../media/image105.png"/><Relationship Id="rId227" Type="http://schemas.openxmlformats.org/officeDocument/2006/relationships/customXml" Target="../ink/ink113.xml"/><Relationship Id="rId248" Type="http://schemas.openxmlformats.org/officeDocument/2006/relationships/image" Target="../media/image126.png"/><Relationship Id="rId269" Type="http://schemas.openxmlformats.org/officeDocument/2006/relationships/customXml" Target="../ink/ink134.xml"/><Relationship Id="rId12" Type="http://schemas.openxmlformats.org/officeDocument/2006/relationships/image" Target="../media/image8.png"/><Relationship Id="rId33" Type="http://schemas.openxmlformats.org/officeDocument/2006/relationships/customXml" Target="../ink/ink16.xml"/><Relationship Id="rId108" Type="http://schemas.openxmlformats.org/officeDocument/2006/relationships/image" Target="../media/image56.png"/><Relationship Id="rId129" Type="http://schemas.openxmlformats.org/officeDocument/2006/relationships/customXml" Target="../ink/ink64.xml"/><Relationship Id="rId280" Type="http://schemas.openxmlformats.org/officeDocument/2006/relationships/image" Target="../media/image142.png"/><Relationship Id="rId315" Type="http://schemas.openxmlformats.org/officeDocument/2006/relationships/customXml" Target="../ink/ink157.xml"/><Relationship Id="rId336" Type="http://schemas.openxmlformats.org/officeDocument/2006/relationships/image" Target="../media/image170.png"/><Relationship Id="rId54" Type="http://schemas.openxmlformats.org/officeDocument/2006/relationships/image" Target="../media/image29.png"/><Relationship Id="rId75" Type="http://schemas.openxmlformats.org/officeDocument/2006/relationships/customXml" Target="../ink/ink37.xml"/><Relationship Id="rId96" Type="http://schemas.openxmlformats.org/officeDocument/2006/relationships/image" Target="../media/image50.png"/><Relationship Id="rId140" Type="http://schemas.openxmlformats.org/officeDocument/2006/relationships/image" Target="../media/image72.png"/><Relationship Id="rId161" Type="http://schemas.openxmlformats.org/officeDocument/2006/relationships/customXml" Target="../ink/ink80.xml"/><Relationship Id="rId182" Type="http://schemas.openxmlformats.org/officeDocument/2006/relationships/image" Target="../media/image93.png"/><Relationship Id="rId217" Type="http://schemas.openxmlformats.org/officeDocument/2006/relationships/customXml" Target="../ink/ink108.xml"/><Relationship Id="rId6" Type="http://schemas.openxmlformats.org/officeDocument/2006/relationships/image" Target="../media/image5.png"/><Relationship Id="rId238" Type="http://schemas.openxmlformats.org/officeDocument/2006/relationships/image" Target="../media/image121.png"/><Relationship Id="rId259" Type="http://schemas.openxmlformats.org/officeDocument/2006/relationships/customXml" Target="../ink/ink129.xml"/><Relationship Id="rId23" Type="http://schemas.openxmlformats.org/officeDocument/2006/relationships/customXml" Target="../ink/ink11.xml"/><Relationship Id="rId119" Type="http://schemas.openxmlformats.org/officeDocument/2006/relationships/customXml" Target="../ink/ink59.xml"/><Relationship Id="rId270" Type="http://schemas.openxmlformats.org/officeDocument/2006/relationships/image" Target="../media/image137.png"/><Relationship Id="rId291" Type="http://schemas.openxmlformats.org/officeDocument/2006/relationships/customXml" Target="../ink/ink145.xml"/><Relationship Id="rId305" Type="http://schemas.openxmlformats.org/officeDocument/2006/relationships/customXml" Target="../ink/ink152.xml"/><Relationship Id="rId326" Type="http://schemas.openxmlformats.org/officeDocument/2006/relationships/image" Target="../media/image165.png"/><Relationship Id="rId44" Type="http://schemas.openxmlformats.org/officeDocument/2006/relationships/image" Target="../media/image24.png"/><Relationship Id="rId65" Type="http://schemas.openxmlformats.org/officeDocument/2006/relationships/customXml" Target="../ink/ink32.xml"/><Relationship Id="rId86" Type="http://schemas.openxmlformats.org/officeDocument/2006/relationships/image" Target="../media/image45.png"/><Relationship Id="rId130" Type="http://schemas.openxmlformats.org/officeDocument/2006/relationships/image" Target="../media/image67.png"/><Relationship Id="rId151" Type="http://schemas.openxmlformats.org/officeDocument/2006/relationships/customXml" Target="../ink/ink75.xml"/><Relationship Id="rId172" Type="http://schemas.openxmlformats.org/officeDocument/2006/relationships/image" Target="../media/image88.png"/><Relationship Id="rId193" Type="http://schemas.openxmlformats.org/officeDocument/2006/relationships/customXml" Target="../ink/ink96.xml"/><Relationship Id="rId207" Type="http://schemas.openxmlformats.org/officeDocument/2006/relationships/customXml" Target="../ink/ink103.xml"/><Relationship Id="rId228" Type="http://schemas.openxmlformats.org/officeDocument/2006/relationships/image" Target="../media/image116.png"/><Relationship Id="rId249" Type="http://schemas.openxmlformats.org/officeDocument/2006/relationships/customXml" Target="../ink/ink124.xml"/><Relationship Id="rId13" Type="http://schemas.openxmlformats.org/officeDocument/2006/relationships/customXml" Target="../ink/ink6.xml"/><Relationship Id="rId109" Type="http://schemas.openxmlformats.org/officeDocument/2006/relationships/customXml" Target="../ink/ink54.xml"/><Relationship Id="rId260" Type="http://schemas.openxmlformats.org/officeDocument/2006/relationships/image" Target="../media/image132.png"/><Relationship Id="rId281" Type="http://schemas.openxmlformats.org/officeDocument/2006/relationships/customXml" Target="../ink/ink140.xml"/><Relationship Id="rId316" Type="http://schemas.openxmlformats.org/officeDocument/2006/relationships/image" Target="../media/image160.png"/><Relationship Id="rId337" Type="http://schemas.openxmlformats.org/officeDocument/2006/relationships/customXml" Target="../ink/ink168.xml"/><Relationship Id="rId34" Type="http://schemas.openxmlformats.org/officeDocument/2006/relationships/image" Target="../media/image19.png"/><Relationship Id="rId55" Type="http://schemas.openxmlformats.org/officeDocument/2006/relationships/customXml" Target="../ink/ink27.xml"/><Relationship Id="rId76" Type="http://schemas.openxmlformats.org/officeDocument/2006/relationships/image" Target="../media/image40.png"/><Relationship Id="rId97" Type="http://schemas.openxmlformats.org/officeDocument/2006/relationships/customXml" Target="../ink/ink48.xml"/><Relationship Id="rId120" Type="http://schemas.openxmlformats.org/officeDocument/2006/relationships/image" Target="../media/image62.png"/><Relationship Id="rId141" Type="http://schemas.openxmlformats.org/officeDocument/2006/relationships/customXml" Target="../ink/ink70.xml"/><Relationship Id="rId7" Type="http://schemas.openxmlformats.org/officeDocument/2006/relationships/customXml" Target="../ink/ink3.xml"/><Relationship Id="rId162" Type="http://schemas.openxmlformats.org/officeDocument/2006/relationships/image" Target="../media/image83.png"/><Relationship Id="rId183" Type="http://schemas.openxmlformats.org/officeDocument/2006/relationships/customXml" Target="../ink/ink91.xml"/><Relationship Id="rId218" Type="http://schemas.openxmlformats.org/officeDocument/2006/relationships/image" Target="../media/image111.png"/><Relationship Id="rId239" Type="http://schemas.openxmlformats.org/officeDocument/2006/relationships/customXml" Target="../ink/ink119.xml"/><Relationship Id="rId250" Type="http://schemas.openxmlformats.org/officeDocument/2006/relationships/image" Target="../media/image127.png"/><Relationship Id="rId271" Type="http://schemas.openxmlformats.org/officeDocument/2006/relationships/customXml" Target="../ink/ink135.xml"/><Relationship Id="rId292" Type="http://schemas.openxmlformats.org/officeDocument/2006/relationships/image" Target="../media/image148.png"/><Relationship Id="rId306" Type="http://schemas.openxmlformats.org/officeDocument/2006/relationships/image" Target="../media/image155.png"/><Relationship Id="rId24" Type="http://schemas.openxmlformats.org/officeDocument/2006/relationships/image" Target="../media/image14.png"/><Relationship Id="rId45" Type="http://schemas.openxmlformats.org/officeDocument/2006/relationships/customXml" Target="../ink/ink22.xml"/><Relationship Id="rId66" Type="http://schemas.openxmlformats.org/officeDocument/2006/relationships/image" Target="../media/image35.png"/><Relationship Id="rId87" Type="http://schemas.openxmlformats.org/officeDocument/2006/relationships/customXml" Target="../ink/ink43.xml"/><Relationship Id="rId110" Type="http://schemas.openxmlformats.org/officeDocument/2006/relationships/image" Target="../media/image57.png"/><Relationship Id="rId131" Type="http://schemas.openxmlformats.org/officeDocument/2006/relationships/customXml" Target="../ink/ink65.xml"/><Relationship Id="rId327" Type="http://schemas.openxmlformats.org/officeDocument/2006/relationships/customXml" Target="../ink/ink163.xml"/><Relationship Id="rId152" Type="http://schemas.openxmlformats.org/officeDocument/2006/relationships/image" Target="../media/image78.png"/><Relationship Id="rId173" Type="http://schemas.openxmlformats.org/officeDocument/2006/relationships/customXml" Target="../ink/ink86.xml"/><Relationship Id="rId194" Type="http://schemas.openxmlformats.org/officeDocument/2006/relationships/image" Target="../media/image99.png"/><Relationship Id="rId208" Type="http://schemas.openxmlformats.org/officeDocument/2006/relationships/image" Target="../media/image106.png"/><Relationship Id="rId229" Type="http://schemas.openxmlformats.org/officeDocument/2006/relationships/customXml" Target="../ink/ink114.xml"/><Relationship Id="rId240" Type="http://schemas.openxmlformats.org/officeDocument/2006/relationships/image" Target="../media/image122.png"/><Relationship Id="rId261" Type="http://schemas.openxmlformats.org/officeDocument/2006/relationships/customXml" Target="../ink/ink130.xml"/><Relationship Id="rId14" Type="http://schemas.openxmlformats.org/officeDocument/2006/relationships/image" Target="../media/image9.png"/><Relationship Id="rId35" Type="http://schemas.openxmlformats.org/officeDocument/2006/relationships/customXml" Target="../ink/ink17.xml"/><Relationship Id="rId56" Type="http://schemas.openxmlformats.org/officeDocument/2006/relationships/image" Target="../media/image30.png"/><Relationship Id="rId77" Type="http://schemas.openxmlformats.org/officeDocument/2006/relationships/customXml" Target="../ink/ink38.xml"/><Relationship Id="rId100" Type="http://schemas.openxmlformats.org/officeDocument/2006/relationships/image" Target="../media/image52.png"/><Relationship Id="rId282" Type="http://schemas.openxmlformats.org/officeDocument/2006/relationships/image" Target="../media/image143.png"/><Relationship Id="rId317" Type="http://schemas.openxmlformats.org/officeDocument/2006/relationships/customXml" Target="../ink/ink158.xml"/><Relationship Id="rId338" Type="http://schemas.openxmlformats.org/officeDocument/2006/relationships/image" Target="../media/image171.png"/><Relationship Id="rId8" Type="http://schemas.openxmlformats.org/officeDocument/2006/relationships/image" Target="../media/image6.png"/><Relationship Id="rId98" Type="http://schemas.openxmlformats.org/officeDocument/2006/relationships/image" Target="../media/image51.png"/><Relationship Id="rId121" Type="http://schemas.openxmlformats.org/officeDocument/2006/relationships/customXml" Target="../ink/ink60.xml"/><Relationship Id="rId142" Type="http://schemas.openxmlformats.org/officeDocument/2006/relationships/image" Target="../media/image73.png"/><Relationship Id="rId163" Type="http://schemas.openxmlformats.org/officeDocument/2006/relationships/customXml" Target="../ink/ink81.xml"/><Relationship Id="rId184" Type="http://schemas.openxmlformats.org/officeDocument/2006/relationships/image" Target="../media/image94.png"/><Relationship Id="rId219" Type="http://schemas.openxmlformats.org/officeDocument/2006/relationships/customXml" Target="../ink/ink109.xml"/><Relationship Id="rId230" Type="http://schemas.openxmlformats.org/officeDocument/2006/relationships/image" Target="../media/image117.png"/><Relationship Id="rId251" Type="http://schemas.openxmlformats.org/officeDocument/2006/relationships/customXml" Target="../ink/ink125.xml"/><Relationship Id="rId25" Type="http://schemas.openxmlformats.org/officeDocument/2006/relationships/customXml" Target="../ink/ink12.xml"/><Relationship Id="rId46" Type="http://schemas.openxmlformats.org/officeDocument/2006/relationships/image" Target="../media/image25.png"/><Relationship Id="rId67" Type="http://schemas.openxmlformats.org/officeDocument/2006/relationships/customXml" Target="../ink/ink33.xml"/><Relationship Id="rId116" Type="http://schemas.openxmlformats.org/officeDocument/2006/relationships/image" Target="../media/image60.png"/><Relationship Id="rId137" Type="http://schemas.openxmlformats.org/officeDocument/2006/relationships/customXml" Target="../ink/ink68.xml"/><Relationship Id="rId158" Type="http://schemas.openxmlformats.org/officeDocument/2006/relationships/image" Target="../media/image81.png"/><Relationship Id="rId272" Type="http://schemas.openxmlformats.org/officeDocument/2006/relationships/image" Target="../media/image138.png"/><Relationship Id="rId293" Type="http://schemas.openxmlformats.org/officeDocument/2006/relationships/customXml" Target="../ink/ink146.xml"/><Relationship Id="rId302" Type="http://schemas.openxmlformats.org/officeDocument/2006/relationships/image" Target="../media/image153.png"/><Relationship Id="rId307" Type="http://schemas.openxmlformats.org/officeDocument/2006/relationships/customXml" Target="../ink/ink153.xml"/><Relationship Id="rId323" Type="http://schemas.openxmlformats.org/officeDocument/2006/relationships/customXml" Target="../ink/ink161.xml"/><Relationship Id="rId328" Type="http://schemas.openxmlformats.org/officeDocument/2006/relationships/image" Target="../media/image166.png"/><Relationship Id="rId344" Type="http://schemas.openxmlformats.org/officeDocument/2006/relationships/image" Target="../media/image174.png"/><Relationship Id="rId20" Type="http://schemas.openxmlformats.org/officeDocument/2006/relationships/image" Target="../media/image12.png"/><Relationship Id="rId41" Type="http://schemas.openxmlformats.org/officeDocument/2006/relationships/customXml" Target="../ink/ink20.xml"/><Relationship Id="rId62" Type="http://schemas.openxmlformats.org/officeDocument/2006/relationships/image" Target="../media/image33.png"/><Relationship Id="rId83" Type="http://schemas.openxmlformats.org/officeDocument/2006/relationships/customXml" Target="../ink/ink41.xml"/><Relationship Id="rId88" Type="http://schemas.openxmlformats.org/officeDocument/2006/relationships/image" Target="../media/image46.png"/><Relationship Id="rId111" Type="http://schemas.openxmlformats.org/officeDocument/2006/relationships/customXml" Target="../ink/ink55.xml"/><Relationship Id="rId132" Type="http://schemas.openxmlformats.org/officeDocument/2006/relationships/image" Target="../media/image68.png"/><Relationship Id="rId153" Type="http://schemas.openxmlformats.org/officeDocument/2006/relationships/customXml" Target="../ink/ink76.xml"/><Relationship Id="rId174" Type="http://schemas.openxmlformats.org/officeDocument/2006/relationships/image" Target="../media/image89.png"/><Relationship Id="rId179" Type="http://schemas.openxmlformats.org/officeDocument/2006/relationships/customXml" Target="../ink/ink89.xml"/><Relationship Id="rId195" Type="http://schemas.openxmlformats.org/officeDocument/2006/relationships/customXml" Target="../ink/ink97.xml"/><Relationship Id="rId209" Type="http://schemas.openxmlformats.org/officeDocument/2006/relationships/customXml" Target="../ink/ink104.xml"/><Relationship Id="rId190" Type="http://schemas.openxmlformats.org/officeDocument/2006/relationships/image" Target="../media/image97.png"/><Relationship Id="rId204" Type="http://schemas.openxmlformats.org/officeDocument/2006/relationships/image" Target="../media/image104.png"/><Relationship Id="rId220" Type="http://schemas.openxmlformats.org/officeDocument/2006/relationships/image" Target="../media/image112.png"/><Relationship Id="rId225" Type="http://schemas.openxmlformats.org/officeDocument/2006/relationships/customXml" Target="../ink/ink112.xml"/><Relationship Id="rId241" Type="http://schemas.openxmlformats.org/officeDocument/2006/relationships/customXml" Target="../ink/ink120.xml"/><Relationship Id="rId246" Type="http://schemas.openxmlformats.org/officeDocument/2006/relationships/image" Target="../media/image125.png"/><Relationship Id="rId267" Type="http://schemas.openxmlformats.org/officeDocument/2006/relationships/customXml" Target="../ink/ink133.xml"/><Relationship Id="rId288" Type="http://schemas.openxmlformats.org/officeDocument/2006/relationships/image" Target="../media/image146.png"/><Relationship Id="rId15" Type="http://schemas.openxmlformats.org/officeDocument/2006/relationships/customXml" Target="../ink/ink7.xml"/><Relationship Id="rId36" Type="http://schemas.openxmlformats.org/officeDocument/2006/relationships/image" Target="../media/image20.png"/><Relationship Id="rId57" Type="http://schemas.openxmlformats.org/officeDocument/2006/relationships/customXml" Target="../ink/ink28.xml"/><Relationship Id="rId106" Type="http://schemas.openxmlformats.org/officeDocument/2006/relationships/image" Target="../media/image55.png"/><Relationship Id="rId127" Type="http://schemas.openxmlformats.org/officeDocument/2006/relationships/customXml" Target="../ink/ink63.xml"/><Relationship Id="rId262" Type="http://schemas.openxmlformats.org/officeDocument/2006/relationships/image" Target="../media/image133.png"/><Relationship Id="rId283" Type="http://schemas.openxmlformats.org/officeDocument/2006/relationships/customXml" Target="../ink/ink141.xml"/><Relationship Id="rId313" Type="http://schemas.openxmlformats.org/officeDocument/2006/relationships/customXml" Target="../ink/ink156.xml"/><Relationship Id="rId318" Type="http://schemas.openxmlformats.org/officeDocument/2006/relationships/image" Target="../media/image161.png"/><Relationship Id="rId339" Type="http://schemas.openxmlformats.org/officeDocument/2006/relationships/customXml" Target="../ink/ink169.xml"/><Relationship Id="rId10" Type="http://schemas.openxmlformats.org/officeDocument/2006/relationships/image" Target="../media/image7.png"/><Relationship Id="rId31" Type="http://schemas.openxmlformats.org/officeDocument/2006/relationships/customXml" Target="../ink/ink15.xml"/><Relationship Id="rId52" Type="http://schemas.openxmlformats.org/officeDocument/2006/relationships/image" Target="../media/image28.png"/><Relationship Id="rId73" Type="http://schemas.openxmlformats.org/officeDocument/2006/relationships/customXml" Target="../ink/ink36.xml"/><Relationship Id="rId78" Type="http://schemas.openxmlformats.org/officeDocument/2006/relationships/image" Target="../media/image41.png"/><Relationship Id="rId94" Type="http://schemas.openxmlformats.org/officeDocument/2006/relationships/image" Target="../media/image49.png"/><Relationship Id="rId99" Type="http://schemas.openxmlformats.org/officeDocument/2006/relationships/customXml" Target="../ink/ink49.xml"/><Relationship Id="rId101" Type="http://schemas.openxmlformats.org/officeDocument/2006/relationships/customXml" Target="../ink/ink50.xml"/><Relationship Id="rId122" Type="http://schemas.openxmlformats.org/officeDocument/2006/relationships/image" Target="../media/image63.png"/><Relationship Id="rId143" Type="http://schemas.openxmlformats.org/officeDocument/2006/relationships/customXml" Target="../ink/ink71.xml"/><Relationship Id="rId148" Type="http://schemas.openxmlformats.org/officeDocument/2006/relationships/image" Target="../media/image76.png"/><Relationship Id="rId164" Type="http://schemas.openxmlformats.org/officeDocument/2006/relationships/image" Target="../media/image84.png"/><Relationship Id="rId169" Type="http://schemas.openxmlformats.org/officeDocument/2006/relationships/customXml" Target="../ink/ink84.xml"/><Relationship Id="rId185" Type="http://schemas.openxmlformats.org/officeDocument/2006/relationships/customXml" Target="../ink/ink92.xml"/><Relationship Id="rId334" Type="http://schemas.openxmlformats.org/officeDocument/2006/relationships/image" Target="../media/image169.png"/><Relationship Id="rId4" Type="http://schemas.openxmlformats.org/officeDocument/2006/relationships/image" Target="../media/image4.png"/><Relationship Id="rId9" Type="http://schemas.openxmlformats.org/officeDocument/2006/relationships/customXml" Target="../ink/ink4.xml"/><Relationship Id="rId180" Type="http://schemas.openxmlformats.org/officeDocument/2006/relationships/image" Target="../media/image92.png"/><Relationship Id="rId210" Type="http://schemas.openxmlformats.org/officeDocument/2006/relationships/image" Target="../media/image107.png"/><Relationship Id="rId215" Type="http://schemas.openxmlformats.org/officeDocument/2006/relationships/customXml" Target="../ink/ink107.xml"/><Relationship Id="rId236" Type="http://schemas.openxmlformats.org/officeDocument/2006/relationships/image" Target="../media/image120.png"/><Relationship Id="rId257" Type="http://schemas.openxmlformats.org/officeDocument/2006/relationships/customXml" Target="../ink/ink128.xml"/><Relationship Id="rId278" Type="http://schemas.openxmlformats.org/officeDocument/2006/relationships/image" Target="../media/image141.png"/><Relationship Id="rId26" Type="http://schemas.openxmlformats.org/officeDocument/2006/relationships/image" Target="../media/image15.png"/><Relationship Id="rId231" Type="http://schemas.openxmlformats.org/officeDocument/2006/relationships/customXml" Target="../ink/ink115.xml"/><Relationship Id="rId252" Type="http://schemas.openxmlformats.org/officeDocument/2006/relationships/image" Target="../media/image128.png"/><Relationship Id="rId273" Type="http://schemas.openxmlformats.org/officeDocument/2006/relationships/customXml" Target="../ink/ink136.xml"/><Relationship Id="rId294" Type="http://schemas.openxmlformats.org/officeDocument/2006/relationships/image" Target="../media/image149.png"/><Relationship Id="rId308" Type="http://schemas.openxmlformats.org/officeDocument/2006/relationships/image" Target="../media/image156.png"/><Relationship Id="rId329" Type="http://schemas.openxmlformats.org/officeDocument/2006/relationships/customXml" Target="../ink/ink164.xml"/><Relationship Id="rId47" Type="http://schemas.openxmlformats.org/officeDocument/2006/relationships/customXml" Target="../ink/ink23.xml"/><Relationship Id="rId68" Type="http://schemas.openxmlformats.org/officeDocument/2006/relationships/image" Target="../media/image36.png"/><Relationship Id="rId89" Type="http://schemas.openxmlformats.org/officeDocument/2006/relationships/customXml" Target="../ink/ink44.xml"/><Relationship Id="rId112" Type="http://schemas.openxmlformats.org/officeDocument/2006/relationships/image" Target="../media/image58.png"/><Relationship Id="rId133" Type="http://schemas.openxmlformats.org/officeDocument/2006/relationships/customXml" Target="../ink/ink66.xml"/><Relationship Id="rId154" Type="http://schemas.openxmlformats.org/officeDocument/2006/relationships/image" Target="../media/image79.png"/><Relationship Id="rId175" Type="http://schemas.openxmlformats.org/officeDocument/2006/relationships/customXml" Target="../ink/ink87.xml"/><Relationship Id="rId340" Type="http://schemas.openxmlformats.org/officeDocument/2006/relationships/image" Target="../media/image172.png"/><Relationship Id="rId196" Type="http://schemas.openxmlformats.org/officeDocument/2006/relationships/image" Target="../media/image100.png"/><Relationship Id="rId200" Type="http://schemas.openxmlformats.org/officeDocument/2006/relationships/image" Target="../media/image102.png"/><Relationship Id="rId16" Type="http://schemas.openxmlformats.org/officeDocument/2006/relationships/image" Target="../media/image10.png"/><Relationship Id="rId221" Type="http://schemas.openxmlformats.org/officeDocument/2006/relationships/customXml" Target="../ink/ink110.xml"/><Relationship Id="rId242" Type="http://schemas.openxmlformats.org/officeDocument/2006/relationships/image" Target="../media/image123.png"/><Relationship Id="rId263" Type="http://schemas.openxmlformats.org/officeDocument/2006/relationships/customXml" Target="../ink/ink131.xml"/><Relationship Id="rId284" Type="http://schemas.openxmlformats.org/officeDocument/2006/relationships/image" Target="../media/image144.png"/><Relationship Id="rId319" Type="http://schemas.openxmlformats.org/officeDocument/2006/relationships/customXml" Target="../ink/ink159.xml"/><Relationship Id="rId37" Type="http://schemas.openxmlformats.org/officeDocument/2006/relationships/customXml" Target="../ink/ink18.xml"/><Relationship Id="rId58" Type="http://schemas.openxmlformats.org/officeDocument/2006/relationships/image" Target="../media/image31.png"/><Relationship Id="rId79" Type="http://schemas.openxmlformats.org/officeDocument/2006/relationships/customXml" Target="../ink/ink39.xml"/><Relationship Id="rId102" Type="http://schemas.openxmlformats.org/officeDocument/2006/relationships/image" Target="../media/image53.png"/><Relationship Id="rId123" Type="http://schemas.openxmlformats.org/officeDocument/2006/relationships/customXml" Target="../ink/ink61.xml"/><Relationship Id="rId144" Type="http://schemas.openxmlformats.org/officeDocument/2006/relationships/image" Target="../media/image74.png"/><Relationship Id="rId330" Type="http://schemas.openxmlformats.org/officeDocument/2006/relationships/image" Target="../media/image167.png"/><Relationship Id="rId90" Type="http://schemas.openxmlformats.org/officeDocument/2006/relationships/image" Target="../media/image47.png"/><Relationship Id="rId165" Type="http://schemas.openxmlformats.org/officeDocument/2006/relationships/customXml" Target="../ink/ink82.xml"/><Relationship Id="rId186" Type="http://schemas.openxmlformats.org/officeDocument/2006/relationships/image" Target="../media/image95.png"/><Relationship Id="rId211" Type="http://schemas.openxmlformats.org/officeDocument/2006/relationships/customXml" Target="../ink/ink105.xml"/><Relationship Id="rId232" Type="http://schemas.openxmlformats.org/officeDocument/2006/relationships/image" Target="../media/image118.png"/><Relationship Id="rId253" Type="http://schemas.openxmlformats.org/officeDocument/2006/relationships/customXml" Target="../ink/ink126.xml"/><Relationship Id="rId274" Type="http://schemas.openxmlformats.org/officeDocument/2006/relationships/image" Target="../media/image139.png"/><Relationship Id="rId295" Type="http://schemas.openxmlformats.org/officeDocument/2006/relationships/customXml" Target="../ink/ink147.xml"/><Relationship Id="rId309" Type="http://schemas.openxmlformats.org/officeDocument/2006/relationships/customXml" Target="../ink/ink154.xml"/><Relationship Id="rId27" Type="http://schemas.openxmlformats.org/officeDocument/2006/relationships/customXml" Target="../ink/ink13.xml"/><Relationship Id="rId48" Type="http://schemas.openxmlformats.org/officeDocument/2006/relationships/image" Target="../media/image26.png"/><Relationship Id="rId69" Type="http://schemas.openxmlformats.org/officeDocument/2006/relationships/customXml" Target="../ink/ink34.xml"/><Relationship Id="rId113" Type="http://schemas.openxmlformats.org/officeDocument/2006/relationships/customXml" Target="../ink/ink56.xml"/><Relationship Id="rId134" Type="http://schemas.openxmlformats.org/officeDocument/2006/relationships/image" Target="../media/image69.png"/><Relationship Id="rId320" Type="http://schemas.openxmlformats.org/officeDocument/2006/relationships/image" Target="../media/image162.png"/><Relationship Id="rId80" Type="http://schemas.openxmlformats.org/officeDocument/2006/relationships/image" Target="../media/image42.png"/><Relationship Id="rId155" Type="http://schemas.openxmlformats.org/officeDocument/2006/relationships/customXml" Target="../ink/ink77.xml"/><Relationship Id="rId176" Type="http://schemas.openxmlformats.org/officeDocument/2006/relationships/image" Target="../media/image90.png"/><Relationship Id="rId197" Type="http://schemas.openxmlformats.org/officeDocument/2006/relationships/customXml" Target="../ink/ink98.xml"/><Relationship Id="rId341" Type="http://schemas.openxmlformats.org/officeDocument/2006/relationships/customXml" Target="../ink/ink170.xml"/><Relationship Id="rId201" Type="http://schemas.openxmlformats.org/officeDocument/2006/relationships/customXml" Target="../ink/ink100.xml"/><Relationship Id="rId222" Type="http://schemas.openxmlformats.org/officeDocument/2006/relationships/image" Target="../media/image113.png"/><Relationship Id="rId243" Type="http://schemas.openxmlformats.org/officeDocument/2006/relationships/customXml" Target="../ink/ink121.xml"/><Relationship Id="rId264" Type="http://schemas.openxmlformats.org/officeDocument/2006/relationships/image" Target="../media/image134.png"/><Relationship Id="rId285" Type="http://schemas.openxmlformats.org/officeDocument/2006/relationships/customXml" Target="../ink/ink142.xml"/><Relationship Id="rId17" Type="http://schemas.openxmlformats.org/officeDocument/2006/relationships/customXml" Target="../ink/ink8.xml"/><Relationship Id="rId38" Type="http://schemas.openxmlformats.org/officeDocument/2006/relationships/image" Target="../media/image21.png"/><Relationship Id="rId59" Type="http://schemas.openxmlformats.org/officeDocument/2006/relationships/customXml" Target="../ink/ink29.xml"/><Relationship Id="rId103" Type="http://schemas.openxmlformats.org/officeDocument/2006/relationships/customXml" Target="../ink/ink51.xml"/><Relationship Id="rId124" Type="http://schemas.openxmlformats.org/officeDocument/2006/relationships/image" Target="../media/image64.png"/><Relationship Id="rId310" Type="http://schemas.openxmlformats.org/officeDocument/2006/relationships/image" Target="../media/image157.png"/><Relationship Id="rId70" Type="http://schemas.openxmlformats.org/officeDocument/2006/relationships/image" Target="../media/image37.png"/><Relationship Id="rId91" Type="http://schemas.openxmlformats.org/officeDocument/2006/relationships/customXml" Target="../ink/ink45.xml"/><Relationship Id="rId145" Type="http://schemas.openxmlformats.org/officeDocument/2006/relationships/customXml" Target="../ink/ink72.xml"/><Relationship Id="rId166" Type="http://schemas.openxmlformats.org/officeDocument/2006/relationships/image" Target="../media/image85.png"/><Relationship Id="rId187" Type="http://schemas.openxmlformats.org/officeDocument/2006/relationships/customXml" Target="../ink/ink93.xml"/><Relationship Id="rId331" Type="http://schemas.openxmlformats.org/officeDocument/2006/relationships/customXml" Target="../ink/ink165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108.png"/><Relationship Id="rId233" Type="http://schemas.openxmlformats.org/officeDocument/2006/relationships/customXml" Target="../ink/ink116.xml"/><Relationship Id="rId254" Type="http://schemas.openxmlformats.org/officeDocument/2006/relationships/image" Target="../media/image129.png"/><Relationship Id="rId28" Type="http://schemas.openxmlformats.org/officeDocument/2006/relationships/image" Target="../media/image16.png"/><Relationship Id="rId49" Type="http://schemas.openxmlformats.org/officeDocument/2006/relationships/customXml" Target="../ink/ink24.xml"/><Relationship Id="rId114" Type="http://schemas.openxmlformats.org/officeDocument/2006/relationships/image" Target="../media/image59.png"/><Relationship Id="rId275" Type="http://schemas.openxmlformats.org/officeDocument/2006/relationships/customXml" Target="../ink/ink137.xml"/><Relationship Id="rId296" Type="http://schemas.openxmlformats.org/officeDocument/2006/relationships/image" Target="../media/image150.png"/><Relationship Id="rId300" Type="http://schemas.openxmlformats.org/officeDocument/2006/relationships/image" Target="../media/image152.png"/><Relationship Id="rId60" Type="http://schemas.openxmlformats.org/officeDocument/2006/relationships/image" Target="../media/image32.png"/><Relationship Id="rId81" Type="http://schemas.openxmlformats.org/officeDocument/2006/relationships/customXml" Target="../ink/ink40.xml"/><Relationship Id="rId135" Type="http://schemas.openxmlformats.org/officeDocument/2006/relationships/customXml" Target="../ink/ink67.xml"/><Relationship Id="rId156" Type="http://schemas.openxmlformats.org/officeDocument/2006/relationships/image" Target="../media/image80.png"/><Relationship Id="rId177" Type="http://schemas.openxmlformats.org/officeDocument/2006/relationships/customXml" Target="../ink/ink88.xml"/><Relationship Id="rId198" Type="http://schemas.openxmlformats.org/officeDocument/2006/relationships/image" Target="../media/image101.png"/><Relationship Id="rId321" Type="http://schemas.openxmlformats.org/officeDocument/2006/relationships/customXml" Target="../ink/ink160.xml"/><Relationship Id="rId342" Type="http://schemas.openxmlformats.org/officeDocument/2006/relationships/image" Target="../media/image173.png"/><Relationship Id="rId202" Type="http://schemas.openxmlformats.org/officeDocument/2006/relationships/image" Target="../media/image103.png"/><Relationship Id="rId223" Type="http://schemas.openxmlformats.org/officeDocument/2006/relationships/customXml" Target="../ink/ink111.xml"/><Relationship Id="rId244" Type="http://schemas.openxmlformats.org/officeDocument/2006/relationships/image" Target="../media/image124.png"/><Relationship Id="rId18" Type="http://schemas.openxmlformats.org/officeDocument/2006/relationships/image" Target="../media/image11.png"/><Relationship Id="rId39" Type="http://schemas.openxmlformats.org/officeDocument/2006/relationships/customXml" Target="../ink/ink19.xml"/><Relationship Id="rId265" Type="http://schemas.openxmlformats.org/officeDocument/2006/relationships/customXml" Target="../ink/ink132.xml"/><Relationship Id="rId286" Type="http://schemas.openxmlformats.org/officeDocument/2006/relationships/image" Target="../media/image145.png"/><Relationship Id="rId50" Type="http://schemas.openxmlformats.org/officeDocument/2006/relationships/image" Target="../media/image27.png"/><Relationship Id="rId104" Type="http://schemas.openxmlformats.org/officeDocument/2006/relationships/image" Target="../media/image54.png"/><Relationship Id="rId125" Type="http://schemas.openxmlformats.org/officeDocument/2006/relationships/customXml" Target="../ink/ink62.xml"/><Relationship Id="rId146" Type="http://schemas.openxmlformats.org/officeDocument/2006/relationships/image" Target="../media/image75.png"/><Relationship Id="rId167" Type="http://schemas.openxmlformats.org/officeDocument/2006/relationships/customXml" Target="../ink/ink83.xml"/><Relationship Id="rId188" Type="http://schemas.openxmlformats.org/officeDocument/2006/relationships/image" Target="../media/image96.png"/><Relationship Id="rId311" Type="http://schemas.openxmlformats.org/officeDocument/2006/relationships/customXml" Target="../ink/ink155.xml"/><Relationship Id="rId332" Type="http://schemas.openxmlformats.org/officeDocument/2006/relationships/image" Target="../media/image168.png"/><Relationship Id="rId71" Type="http://schemas.openxmlformats.org/officeDocument/2006/relationships/customXml" Target="../ink/ink35.xml"/><Relationship Id="rId92" Type="http://schemas.openxmlformats.org/officeDocument/2006/relationships/image" Target="../media/image48.png"/><Relationship Id="rId213" Type="http://schemas.openxmlformats.org/officeDocument/2006/relationships/customXml" Target="../ink/ink106.xml"/><Relationship Id="rId234" Type="http://schemas.openxmlformats.org/officeDocument/2006/relationships/image" Target="../media/image119.png"/><Relationship Id="rId2" Type="http://schemas.openxmlformats.org/officeDocument/2006/relationships/image" Target="../media/image3.png"/><Relationship Id="rId29" Type="http://schemas.openxmlformats.org/officeDocument/2006/relationships/customXml" Target="../ink/ink14.xml"/><Relationship Id="rId255" Type="http://schemas.openxmlformats.org/officeDocument/2006/relationships/customXml" Target="../ink/ink127.xml"/><Relationship Id="rId276" Type="http://schemas.openxmlformats.org/officeDocument/2006/relationships/image" Target="../media/image140.png"/><Relationship Id="rId297" Type="http://schemas.openxmlformats.org/officeDocument/2006/relationships/customXml" Target="../ink/ink148.xml"/><Relationship Id="rId40" Type="http://schemas.openxmlformats.org/officeDocument/2006/relationships/image" Target="../media/image22.png"/><Relationship Id="rId115" Type="http://schemas.openxmlformats.org/officeDocument/2006/relationships/customXml" Target="../ink/ink57.xml"/><Relationship Id="rId136" Type="http://schemas.openxmlformats.org/officeDocument/2006/relationships/image" Target="../media/image70.png"/><Relationship Id="rId157" Type="http://schemas.openxmlformats.org/officeDocument/2006/relationships/customXml" Target="../ink/ink78.xml"/><Relationship Id="rId178" Type="http://schemas.openxmlformats.org/officeDocument/2006/relationships/image" Target="../media/image91.png"/><Relationship Id="rId301" Type="http://schemas.openxmlformats.org/officeDocument/2006/relationships/customXml" Target="../ink/ink150.xml"/><Relationship Id="rId322" Type="http://schemas.openxmlformats.org/officeDocument/2006/relationships/image" Target="../media/image163.png"/><Relationship Id="rId343" Type="http://schemas.openxmlformats.org/officeDocument/2006/relationships/customXml" Target="../ink/ink171.xml"/><Relationship Id="rId61" Type="http://schemas.openxmlformats.org/officeDocument/2006/relationships/customXml" Target="../ink/ink30.xml"/><Relationship Id="rId82" Type="http://schemas.openxmlformats.org/officeDocument/2006/relationships/image" Target="../media/image43.png"/><Relationship Id="rId199" Type="http://schemas.openxmlformats.org/officeDocument/2006/relationships/customXml" Target="../ink/ink99.xml"/><Relationship Id="rId203" Type="http://schemas.openxmlformats.org/officeDocument/2006/relationships/customXml" Target="../ink/ink101.xml"/><Relationship Id="rId19" Type="http://schemas.openxmlformats.org/officeDocument/2006/relationships/customXml" Target="../ink/ink9.xml"/><Relationship Id="rId224" Type="http://schemas.openxmlformats.org/officeDocument/2006/relationships/image" Target="../media/image114.png"/><Relationship Id="rId245" Type="http://schemas.openxmlformats.org/officeDocument/2006/relationships/customXml" Target="../ink/ink122.xml"/><Relationship Id="rId266" Type="http://schemas.openxmlformats.org/officeDocument/2006/relationships/image" Target="../media/image135.png"/><Relationship Id="rId287" Type="http://schemas.openxmlformats.org/officeDocument/2006/relationships/customXml" Target="../ink/ink143.xml"/><Relationship Id="rId30" Type="http://schemas.openxmlformats.org/officeDocument/2006/relationships/image" Target="../media/image17.png"/><Relationship Id="rId105" Type="http://schemas.openxmlformats.org/officeDocument/2006/relationships/customXml" Target="../ink/ink52.xml"/><Relationship Id="rId126" Type="http://schemas.openxmlformats.org/officeDocument/2006/relationships/image" Target="../media/image65.png"/><Relationship Id="rId147" Type="http://schemas.openxmlformats.org/officeDocument/2006/relationships/customXml" Target="../ink/ink73.xml"/><Relationship Id="rId168" Type="http://schemas.openxmlformats.org/officeDocument/2006/relationships/image" Target="../media/image86.png"/><Relationship Id="rId312" Type="http://schemas.openxmlformats.org/officeDocument/2006/relationships/image" Target="../media/image158.png"/><Relationship Id="rId333" Type="http://schemas.openxmlformats.org/officeDocument/2006/relationships/customXml" Target="../ink/ink166.xml"/><Relationship Id="rId51" Type="http://schemas.openxmlformats.org/officeDocument/2006/relationships/customXml" Target="../ink/ink25.xml"/><Relationship Id="rId72" Type="http://schemas.openxmlformats.org/officeDocument/2006/relationships/image" Target="../media/image38.png"/><Relationship Id="rId93" Type="http://schemas.openxmlformats.org/officeDocument/2006/relationships/customXml" Target="../ink/ink46.xml"/><Relationship Id="rId189" Type="http://schemas.openxmlformats.org/officeDocument/2006/relationships/customXml" Target="../ink/ink94.xml"/><Relationship Id="rId3" Type="http://schemas.openxmlformats.org/officeDocument/2006/relationships/customXml" Target="../ink/ink1.xml"/><Relationship Id="rId214" Type="http://schemas.openxmlformats.org/officeDocument/2006/relationships/image" Target="../media/image109.png"/><Relationship Id="rId235" Type="http://schemas.openxmlformats.org/officeDocument/2006/relationships/customXml" Target="../ink/ink117.xml"/><Relationship Id="rId256" Type="http://schemas.openxmlformats.org/officeDocument/2006/relationships/image" Target="../media/image130.png"/><Relationship Id="rId277" Type="http://schemas.openxmlformats.org/officeDocument/2006/relationships/customXml" Target="../ink/ink138.xml"/><Relationship Id="rId298" Type="http://schemas.openxmlformats.org/officeDocument/2006/relationships/image" Target="../media/image15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6.png"/><Relationship Id="rId2" Type="http://schemas.openxmlformats.org/officeDocument/2006/relationships/image" Target="../media/image17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229.xml"/><Relationship Id="rId21" Type="http://schemas.openxmlformats.org/officeDocument/2006/relationships/customXml" Target="../ink/ink181.xml"/><Relationship Id="rId42" Type="http://schemas.openxmlformats.org/officeDocument/2006/relationships/image" Target="../media/image197.png"/><Relationship Id="rId63" Type="http://schemas.openxmlformats.org/officeDocument/2006/relationships/customXml" Target="../ink/ink202.xml"/><Relationship Id="rId84" Type="http://schemas.openxmlformats.org/officeDocument/2006/relationships/image" Target="../media/image218.png"/><Relationship Id="rId138" Type="http://schemas.openxmlformats.org/officeDocument/2006/relationships/image" Target="../media/image245.png"/><Relationship Id="rId159" Type="http://schemas.openxmlformats.org/officeDocument/2006/relationships/customXml" Target="../ink/ink250.xml"/><Relationship Id="rId170" Type="http://schemas.openxmlformats.org/officeDocument/2006/relationships/image" Target="../media/image261.png"/><Relationship Id="rId191" Type="http://schemas.openxmlformats.org/officeDocument/2006/relationships/customXml" Target="../ink/ink266.xml"/><Relationship Id="rId205" Type="http://schemas.openxmlformats.org/officeDocument/2006/relationships/customXml" Target="../ink/ink273.xml"/><Relationship Id="rId226" Type="http://schemas.openxmlformats.org/officeDocument/2006/relationships/image" Target="../media/image289.png"/><Relationship Id="rId247" Type="http://schemas.openxmlformats.org/officeDocument/2006/relationships/customXml" Target="../ink/ink294.xml"/><Relationship Id="rId107" Type="http://schemas.openxmlformats.org/officeDocument/2006/relationships/customXml" Target="../ink/ink224.xml"/><Relationship Id="rId268" Type="http://schemas.openxmlformats.org/officeDocument/2006/relationships/image" Target="../media/image310.png"/><Relationship Id="rId289" Type="http://schemas.openxmlformats.org/officeDocument/2006/relationships/customXml" Target="../ink/ink315.xml"/><Relationship Id="rId11" Type="http://schemas.openxmlformats.org/officeDocument/2006/relationships/customXml" Target="../ink/ink176.xml"/><Relationship Id="rId32" Type="http://schemas.openxmlformats.org/officeDocument/2006/relationships/image" Target="../media/image192.png"/><Relationship Id="rId53" Type="http://schemas.openxmlformats.org/officeDocument/2006/relationships/customXml" Target="../ink/ink197.xml"/><Relationship Id="rId74" Type="http://schemas.openxmlformats.org/officeDocument/2006/relationships/image" Target="../media/image213.png"/><Relationship Id="rId128" Type="http://schemas.openxmlformats.org/officeDocument/2006/relationships/image" Target="../media/image240.png"/><Relationship Id="rId149" Type="http://schemas.openxmlformats.org/officeDocument/2006/relationships/customXml" Target="../ink/ink245.xml"/><Relationship Id="rId5" Type="http://schemas.openxmlformats.org/officeDocument/2006/relationships/customXml" Target="../ink/ink173.xml"/><Relationship Id="rId95" Type="http://schemas.openxmlformats.org/officeDocument/2006/relationships/customXml" Target="../ink/ink218.xml"/><Relationship Id="rId160" Type="http://schemas.openxmlformats.org/officeDocument/2006/relationships/image" Target="../media/image256.png"/><Relationship Id="rId181" Type="http://schemas.openxmlformats.org/officeDocument/2006/relationships/customXml" Target="../ink/ink261.xml"/><Relationship Id="rId216" Type="http://schemas.openxmlformats.org/officeDocument/2006/relationships/image" Target="../media/image284.png"/><Relationship Id="rId237" Type="http://schemas.openxmlformats.org/officeDocument/2006/relationships/customXml" Target="../ink/ink289.xml"/><Relationship Id="rId258" Type="http://schemas.openxmlformats.org/officeDocument/2006/relationships/image" Target="../media/image305.png"/><Relationship Id="rId279" Type="http://schemas.openxmlformats.org/officeDocument/2006/relationships/customXml" Target="../ink/ink310.xml"/><Relationship Id="rId22" Type="http://schemas.openxmlformats.org/officeDocument/2006/relationships/image" Target="../media/image187.png"/><Relationship Id="rId43" Type="http://schemas.openxmlformats.org/officeDocument/2006/relationships/customXml" Target="../ink/ink192.xml"/><Relationship Id="rId64" Type="http://schemas.openxmlformats.org/officeDocument/2006/relationships/image" Target="../media/image208.png"/><Relationship Id="rId118" Type="http://schemas.openxmlformats.org/officeDocument/2006/relationships/image" Target="../media/image235.png"/><Relationship Id="rId139" Type="http://schemas.openxmlformats.org/officeDocument/2006/relationships/customXml" Target="../ink/ink240.xml"/><Relationship Id="rId290" Type="http://schemas.openxmlformats.org/officeDocument/2006/relationships/image" Target="../media/image321.png"/><Relationship Id="rId85" Type="http://schemas.openxmlformats.org/officeDocument/2006/relationships/customXml" Target="../ink/ink213.xml"/><Relationship Id="rId150" Type="http://schemas.openxmlformats.org/officeDocument/2006/relationships/image" Target="../media/image251.png"/><Relationship Id="rId171" Type="http://schemas.openxmlformats.org/officeDocument/2006/relationships/customXml" Target="../ink/ink256.xml"/><Relationship Id="rId192" Type="http://schemas.openxmlformats.org/officeDocument/2006/relationships/image" Target="../media/image272.png"/><Relationship Id="rId206" Type="http://schemas.openxmlformats.org/officeDocument/2006/relationships/image" Target="../media/image279.png"/><Relationship Id="rId227" Type="http://schemas.openxmlformats.org/officeDocument/2006/relationships/customXml" Target="../ink/ink284.xml"/><Relationship Id="rId248" Type="http://schemas.openxmlformats.org/officeDocument/2006/relationships/image" Target="../media/image300.png"/><Relationship Id="rId269" Type="http://schemas.openxmlformats.org/officeDocument/2006/relationships/customXml" Target="../ink/ink305.xml"/><Relationship Id="rId12" Type="http://schemas.openxmlformats.org/officeDocument/2006/relationships/image" Target="../media/image182.png"/><Relationship Id="rId33" Type="http://schemas.openxmlformats.org/officeDocument/2006/relationships/customXml" Target="../ink/ink187.xml"/><Relationship Id="rId108" Type="http://schemas.openxmlformats.org/officeDocument/2006/relationships/image" Target="../media/image230.png"/><Relationship Id="rId129" Type="http://schemas.openxmlformats.org/officeDocument/2006/relationships/customXml" Target="../ink/ink235.xml"/><Relationship Id="rId280" Type="http://schemas.openxmlformats.org/officeDocument/2006/relationships/image" Target="../media/image316.png"/><Relationship Id="rId54" Type="http://schemas.openxmlformats.org/officeDocument/2006/relationships/image" Target="../media/image203.png"/><Relationship Id="rId75" Type="http://schemas.openxmlformats.org/officeDocument/2006/relationships/customXml" Target="../ink/ink208.xml"/><Relationship Id="rId96" Type="http://schemas.openxmlformats.org/officeDocument/2006/relationships/image" Target="../media/image224.png"/><Relationship Id="rId140" Type="http://schemas.openxmlformats.org/officeDocument/2006/relationships/image" Target="../media/image246.png"/><Relationship Id="rId161" Type="http://schemas.openxmlformats.org/officeDocument/2006/relationships/customXml" Target="../ink/ink251.xml"/><Relationship Id="rId182" Type="http://schemas.openxmlformats.org/officeDocument/2006/relationships/image" Target="../media/image267.png"/><Relationship Id="rId217" Type="http://schemas.openxmlformats.org/officeDocument/2006/relationships/customXml" Target="../ink/ink279.xml"/><Relationship Id="rId6" Type="http://schemas.openxmlformats.org/officeDocument/2006/relationships/image" Target="../media/image179.png"/><Relationship Id="rId238" Type="http://schemas.openxmlformats.org/officeDocument/2006/relationships/image" Target="../media/image295.png"/><Relationship Id="rId259" Type="http://schemas.openxmlformats.org/officeDocument/2006/relationships/customXml" Target="../ink/ink300.xml"/><Relationship Id="rId23" Type="http://schemas.openxmlformats.org/officeDocument/2006/relationships/customXml" Target="../ink/ink182.xml"/><Relationship Id="rId119" Type="http://schemas.openxmlformats.org/officeDocument/2006/relationships/customXml" Target="../ink/ink230.xml"/><Relationship Id="rId270" Type="http://schemas.openxmlformats.org/officeDocument/2006/relationships/image" Target="../media/image311.png"/><Relationship Id="rId291" Type="http://schemas.openxmlformats.org/officeDocument/2006/relationships/customXml" Target="../ink/ink316.xml"/><Relationship Id="rId44" Type="http://schemas.openxmlformats.org/officeDocument/2006/relationships/image" Target="../media/image198.png"/><Relationship Id="rId65" Type="http://schemas.openxmlformats.org/officeDocument/2006/relationships/customXml" Target="../ink/ink203.xml"/><Relationship Id="rId86" Type="http://schemas.openxmlformats.org/officeDocument/2006/relationships/image" Target="../media/image219.png"/><Relationship Id="rId130" Type="http://schemas.openxmlformats.org/officeDocument/2006/relationships/image" Target="../media/image241.png"/><Relationship Id="rId151" Type="http://schemas.openxmlformats.org/officeDocument/2006/relationships/customXml" Target="../ink/ink246.xml"/><Relationship Id="rId172" Type="http://schemas.openxmlformats.org/officeDocument/2006/relationships/image" Target="../media/image262.png"/><Relationship Id="rId193" Type="http://schemas.openxmlformats.org/officeDocument/2006/relationships/customXml" Target="../ink/ink267.xml"/><Relationship Id="rId207" Type="http://schemas.openxmlformats.org/officeDocument/2006/relationships/customXml" Target="../ink/ink274.xml"/><Relationship Id="rId228" Type="http://schemas.openxmlformats.org/officeDocument/2006/relationships/image" Target="../media/image290.png"/><Relationship Id="rId249" Type="http://schemas.openxmlformats.org/officeDocument/2006/relationships/customXml" Target="../ink/ink295.xml"/><Relationship Id="rId13" Type="http://schemas.openxmlformats.org/officeDocument/2006/relationships/customXml" Target="../ink/ink177.xml"/><Relationship Id="rId109" Type="http://schemas.openxmlformats.org/officeDocument/2006/relationships/customXml" Target="../ink/ink225.xml"/><Relationship Id="rId260" Type="http://schemas.openxmlformats.org/officeDocument/2006/relationships/image" Target="../media/image306.png"/><Relationship Id="rId281" Type="http://schemas.openxmlformats.org/officeDocument/2006/relationships/customXml" Target="../ink/ink311.xml"/><Relationship Id="rId34" Type="http://schemas.openxmlformats.org/officeDocument/2006/relationships/image" Target="../media/image193.png"/><Relationship Id="rId55" Type="http://schemas.openxmlformats.org/officeDocument/2006/relationships/customXml" Target="../ink/ink198.xml"/><Relationship Id="rId76" Type="http://schemas.openxmlformats.org/officeDocument/2006/relationships/image" Target="../media/image214.png"/><Relationship Id="rId97" Type="http://schemas.openxmlformats.org/officeDocument/2006/relationships/customXml" Target="../ink/ink219.xml"/><Relationship Id="rId120" Type="http://schemas.openxmlformats.org/officeDocument/2006/relationships/image" Target="../media/image236.png"/><Relationship Id="rId141" Type="http://schemas.openxmlformats.org/officeDocument/2006/relationships/customXml" Target="../ink/ink241.xml"/><Relationship Id="rId7" Type="http://schemas.openxmlformats.org/officeDocument/2006/relationships/customXml" Target="../ink/ink174.xml"/><Relationship Id="rId71" Type="http://schemas.openxmlformats.org/officeDocument/2006/relationships/customXml" Target="../ink/ink206.xml"/><Relationship Id="rId92" Type="http://schemas.openxmlformats.org/officeDocument/2006/relationships/image" Target="../media/image222.png"/><Relationship Id="rId162" Type="http://schemas.openxmlformats.org/officeDocument/2006/relationships/image" Target="../media/image257.png"/><Relationship Id="rId183" Type="http://schemas.openxmlformats.org/officeDocument/2006/relationships/customXml" Target="../ink/ink262.xml"/><Relationship Id="rId213" Type="http://schemas.openxmlformats.org/officeDocument/2006/relationships/customXml" Target="../ink/ink277.xml"/><Relationship Id="rId218" Type="http://schemas.openxmlformats.org/officeDocument/2006/relationships/image" Target="../media/image285.png"/><Relationship Id="rId234" Type="http://schemas.openxmlformats.org/officeDocument/2006/relationships/image" Target="../media/image293.png"/><Relationship Id="rId239" Type="http://schemas.openxmlformats.org/officeDocument/2006/relationships/customXml" Target="../ink/ink290.xml"/><Relationship Id="rId2" Type="http://schemas.openxmlformats.org/officeDocument/2006/relationships/image" Target="../media/image177.png"/><Relationship Id="rId29" Type="http://schemas.openxmlformats.org/officeDocument/2006/relationships/customXml" Target="../ink/ink185.xml"/><Relationship Id="rId250" Type="http://schemas.openxmlformats.org/officeDocument/2006/relationships/image" Target="../media/image301.png"/><Relationship Id="rId255" Type="http://schemas.openxmlformats.org/officeDocument/2006/relationships/customXml" Target="../ink/ink298.xml"/><Relationship Id="rId271" Type="http://schemas.openxmlformats.org/officeDocument/2006/relationships/customXml" Target="../ink/ink306.xml"/><Relationship Id="rId276" Type="http://schemas.openxmlformats.org/officeDocument/2006/relationships/image" Target="../media/image314.png"/><Relationship Id="rId292" Type="http://schemas.openxmlformats.org/officeDocument/2006/relationships/image" Target="../media/image322.png"/><Relationship Id="rId24" Type="http://schemas.openxmlformats.org/officeDocument/2006/relationships/image" Target="../media/image188.png"/><Relationship Id="rId40" Type="http://schemas.openxmlformats.org/officeDocument/2006/relationships/image" Target="../media/image196.png"/><Relationship Id="rId45" Type="http://schemas.openxmlformats.org/officeDocument/2006/relationships/customXml" Target="../ink/ink193.xml"/><Relationship Id="rId66" Type="http://schemas.openxmlformats.org/officeDocument/2006/relationships/image" Target="../media/image209.png"/><Relationship Id="rId87" Type="http://schemas.openxmlformats.org/officeDocument/2006/relationships/customXml" Target="../ink/ink214.xml"/><Relationship Id="rId110" Type="http://schemas.openxmlformats.org/officeDocument/2006/relationships/image" Target="../media/image231.png"/><Relationship Id="rId115" Type="http://schemas.openxmlformats.org/officeDocument/2006/relationships/customXml" Target="../ink/ink228.xml"/><Relationship Id="rId131" Type="http://schemas.openxmlformats.org/officeDocument/2006/relationships/customXml" Target="../ink/ink236.xml"/><Relationship Id="rId136" Type="http://schemas.openxmlformats.org/officeDocument/2006/relationships/image" Target="../media/image244.png"/><Relationship Id="rId157" Type="http://schemas.openxmlformats.org/officeDocument/2006/relationships/customXml" Target="../ink/ink249.xml"/><Relationship Id="rId178" Type="http://schemas.openxmlformats.org/officeDocument/2006/relationships/image" Target="../media/image265.png"/><Relationship Id="rId61" Type="http://schemas.openxmlformats.org/officeDocument/2006/relationships/customXml" Target="../ink/ink201.xml"/><Relationship Id="rId82" Type="http://schemas.openxmlformats.org/officeDocument/2006/relationships/image" Target="../media/image217.png"/><Relationship Id="rId152" Type="http://schemas.openxmlformats.org/officeDocument/2006/relationships/image" Target="../media/image252.png"/><Relationship Id="rId173" Type="http://schemas.openxmlformats.org/officeDocument/2006/relationships/customXml" Target="../ink/ink257.xml"/><Relationship Id="rId194" Type="http://schemas.openxmlformats.org/officeDocument/2006/relationships/image" Target="../media/image273.png"/><Relationship Id="rId199" Type="http://schemas.openxmlformats.org/officeDocument/2006/relationships/customXml" Target="../ink/ink270.xml"/><Relationship Id="rId203" Type="http://schemas.openxmlformats.org/officeDocument/2006/relationships/customXml" Target="../ink/ink272.xml"/><Relationship Id="rId208" Type="http://schemas.openxmlformats.org/officeDocument/2006/relationships/image" Target="../media/image280.png"/><Relationship Id="rId229" Type="http://schemas.openxmlformats.org/officeDocument/2006/relationships/customXml" Target="../ink/ink285.xml"/><Relationship Id="rId19" Type="http://schemas.openxmlformats.org/officeDocument/2006/relationships/customXml" Target="../ink/ink180.xml"/><Relationship Id="rId224" Type="http://schemas.openxmlformats.org/officeDocument/2006/relationships/image" Target="../media/image288.png"/><Relationship Id="rId240" Type="http://schemas.openxmlformats.org/officeDocument/2006/relationships/image" Target="../media/image296.png"/><Relationship Id="rId245" Type="http://schemas.openxmlformats.org/officeDocument/2006/relationships/customXml" Target="../ink/ink293.xml"/><Relationship Id="rId261" Type="http://schemas.openxmlformats.org/officeDocument/2006/relationships/customXml" Target="../ink/ink301.xml"/><Relationship Id="rId266" Type="http://schemas.openxmlformats.org/officeDocument/2006/relationships/image" Target="../media/image309.png"/><Relationship Id="rId287" Type="http://schemas.openxmlformats.org/officeDocument/2006/relationships/customXml" Target="../ink/ink314.xml"/><Relationship Id="rId14" Type="http://schemas.openxmlformats.org/officeDocument/2006/relationships/image" Target="../media/image183.png"/><Relationship Id="rId30" Type="http://schemas.openxmlformats.org/officeDocument/2006/relationships/image" Target="../media/image191.png"/><Relationship Id="rId35" Type="http://schemas.openxmlformats.org/officeDocument/2006/relationships/customXml" Target="../ink/ink188.xml"/><Relationship Id="rId56" Type="http://schemas.openxmlformats.org/officeDocument/2006/relationships/image" Target="../media/image204.png"/><Relationship Id="rId77" Type="http://schemas.openxmlformats.org/officeDocument/2006/relationships/customXml" Target="../ink/ink209.xml"/><Relationship Id="rId100" Type="http://schemas.openxmlformats.org/officeDocument/2006/relationships/image" Target="../media/image226.png"/><Relationship Id="rId105" Type="http://schemas.openxmlformats.org/officeDocument/2006/relationships/customXml" Target="../ink/ink223.xml"/><Relationship Id="rId126" Type="http://schemas.openxmlformats.org/officeDocument/2006/relationships/image" Target="../media/image239.png"/><Relationship Id="rId147" Type="http://schemas.openxmlformats.org/officeDocument/2006/relationships/customXml" Target="../ink/ink244.xml"/><Relationship Id="rId168" Type="http://schemas.openxmlformats.org/officeDocument/2006/relationships/image" Target="../media/image260.png"/><Relationship Id="rId282" Type="http://schemas.openxmlformats.org/officeDocument/2006/relationships/image" Target="../media/image317.png"/><Relationship Id="rId8" Type="http://schemas.openxmlformats.org/officeDocument/2006/relationships/image" Target="../media/image180.png"/><Relationship Id="rId51" Type="http://schemas.openxmlformats.org/officeDocument/2006/relationships/customXml" Target="../ink/ink196.xml"/><Relationship Id="rId72" Type="http://schemas.openxmlformats.org/officeDocument/2006/relationships/image" Target="../media/image212.png"/><Relationship Id="rId93" Type="http://schemas.openxmlformats.org/officeDocument/2006/relationships/customXml" Target="../ink/ink217.xml"/><Relationship Id="rId98" Type="http://schemas.openxmlformats.org/officeDocument/2006/relationships/image" Target="../media/image225.png"/><Relationship Id="rId121" Type="http://schemas.openxmlformats.org/officeDocument/2006/relationships/customXml" Target="../ink/ink231.xml"/><Relationship Id="rId142" Type="http://schemas.openxmlformats.org/officeDocument/2006/relationships/image" Target="../media/image247.png"/><Relationship Id="rId163" Type="http://schemas.openxmlformats.org/officeDocument/2006/relationships/customXml" Target="../ink/ink252.xml"/><Relationship Id="rId184" Type="http://schemas.openxmlformats.org/officeDocument/2006/relationships/image" Target="../media/image268.png"/><Relationship Id="rId189" Type="http://schemas.openxmlformats.org/officeDocument/2006/relationships/customXml" Target="../ink/ink265.xml"/><Relationship Id="rId219" Type="http://schemas.openxmlformats.org/officeDocument/2006/relationships/customXml" Target="../ink/ink280.xml"/><Relationship Id="rId3" Type="http://schemas.openxmlformats.org/officeDocument/2006/relationships/customXml" Target="../ink/ink172.xml"/><Relationship Id="rId214" Type="http://schemas.openxmlformats.org/officeDocument/2006/relationships/image" Target="../media/image283.png"/><Relationship Id="rId230" Type="http://schemas.openxmlformats.org/officeDocument/2006/relationships/image" Target="../media/image291.png"/><Relationship Id="rId235" Type="http://schemas.openxmlformats.org/officeDocument/2006/relationships/customXml" Target="../ink/ink288.xml"/><Relationship Id="rId251" Type="http://schemas.openxmlformats.org/officeDocument/2006/relationships/customXml" Target="../ink/ink296.xml"/><Relationship Id="rId256" Type="http://schemas.openxmlformats.org/officeDocument/2006/relationships/image" Target="../media/image304.png"/><Relationship Id="rId277" Type="http://schemas.openxmlformats.org/officeDocument/2006/relationships/customXml" Target="../ink/ink309.xml"/><Relationship Id="rId25" Type="http://schemas.openxmlformats.org/officeDocument/2006/relationships/customXml" Target="../ink/ink183.xml"/><Relationship Id="rId46" Type="http://schemas.openxmlformats.org/officeDocument/2006/relationships/image" Target="../media/image199.png"/><Relationship Id="rId67" Type="http://schemas.openxmlformats.org/officeDocument/2006/relationships/customXml" Target="../ink/ink204.xml"/><Relationship Id="rId116" Type="http://schemas.openxmlformats.org/officeDocument/2006/relationships/image" Target="../media/image234.png"/><Relationship Id="rId137" Type="http://schemas.openxmlformats.org/officeDocument/2006/relationships/customXml" Target="../ink/ink239.xml"/><Relationship Id="rId158" Type="http://schemas.openxmlformats.org/officeDocument/2006/relationships/image" Target="../media/image255.png"/><Relationship Id="rId272" Type="http://schemas.openxmlformats.org/officeDocument/2006/relationships/image" Target="../media/image312.png"/><Relationship Id="rId293" Type="http://schemas.openxmlformats.org/officeDocument/2006/relationships/customXml" Target="../ink/ink317.xml"/><Relationship Id="rId20" Type="http://schemas.openxmlformats.org/officeDocument/2006/relationships/image" Target="../media/image186.png"/><Relationship Id="rId41" Type="http://schemas.openxmlformats.org/officeDocument/2006/relationships/customXml" Target="../ink/ink191.xml"/><Relationship Id="rId62" Type="http://schemas.openxmlformats.org/officeDocument/2006/relationships/image" Target="../media/image207.png"/><Relationship Id="rId83" Type="http://schemas.openxmlformats.org/officeDocument/2006/relationships/customXml" Target="../ink/ink212.xml"/><Relationship Id="rId88" Type="http://schemas.openxmlformats.org/officeDocument/2006/relationships/image" Target="../media/image220.png"/><Relationship Id="rId111" Type="http://schemas.openxmlformats.org/officeDocument/2006/relationships/customXml" Target="../ink/ink226.xml"/><Relationship Id="rId132" Type="http://schemas.openxmlformats.org/officeDocument/2006/relationships/image" Target="../media/image242.png"/><Relationship Id="rId153" Type="http://schemas.openxmlformats.org/officeDocument/2006/relationships/customXml" Target="../ink/ink247.xml"/><Relationship Id="rId174" Type="http://schemas.openxmlformats.org/officeDocument/2006/relationships/image" Target="../media/image263.png"/><Relationship Id="rId179" Type="http://schemas.openxmlformats.org/officeDocument/2006/relationships/customXml" Target="../ink/ink260.xml"/><Relationship Id="rId195" Type="http://schemas.openxmlformats.org/officeDocument/2006/relationships/customXml" Target="../ink/ink268.xml"/><Relationship Id="rId209" Type="http://schemas.openxmlformats.org/officeDocument/2006/relationships/customXml" Target="../ink/ink275.xml"/><Relationship Id="rId190" Type="http://schemas.openxmlformats.org/officeDocument/2006/relationships/image" Target="../media/image271.png"/><Relationship Id="rId204" Type="http://schemas.openxmlformats.org/officeDocument/2006/relationships/image" Target="../media/image278.png"/><Relationship Id="rId220" Type="http://schemas.openxmlformats.org/officeDocument/2006/relationships/image" Target="../media/image286.png"/><Relationship Id="rId225" Type="http://schemas.openxmlformats.org/officeDocument/2006/relationships/customXml" Target="../ink/ink283.xml"/><Relationship Id="rId241" Type="http://schemas.openxmlformats.org/officeDocument/2006/relationships/customXml" Target="../ink/ink291.xml"/><Relationship Id="rId246" Type="http://schemas.openxmlformats.org/officeDocument/2006/relationships/image" Target="../media/image299.png"/><Relationship Id="rId267" Type="http://schemas.openxmlformats.org/officeDocument/2006/relationships/customXml" Target="../ink/ink304.xml"/><Relationship Id="rId288" Type="http://schemas.openxmlformats.org/officeDocument/2006/relationships/image" Target="../media/image320.png"/><Relationship Id="rId15" Type="http://schemas.openxmlformats.org/officeDocument/2006/relationships/customXml" Target="../ink/ink178.xml"/><Relationship Id="rId36" Type="http://schemas.openxmlformats.org/officeDocument/2006/relationships/image" Target="../media/image194.png"/><Relationship Id="rId57" Type="http://schemas.openxmlformats.org/officeDocument/2006/relationships/customXml" Target="../ink/ink199.xml"/><Relationship Id="rId106" Type="http://schemas.openxmlformats.org/officeDocument/2006/relationships/image" Target="../media/image229.png"/><Relationship Id="rId127" Type="http://schemas.openxmlformats.org/officeDocument/2006/relationships/customXml" Target="../ink/ink234.xml"/><Relationship Id="rId262" Type="http://schemas.openxmlformats.org/officeDocument/2006/relationships/image" Target="../media/image307.png"/><Relationship Id="rId283" Type="http://schemas.openxmlformats.org/officeDocument/2006/relationships/customXml" Target="../ink/ink312.xml"/><Relationship Id="rId10" Type="http://schemas.openxmlformats.org/officeDocument/2006/relationships/image" Target="../media/image181.png"/><Relationship Id="rId31" Type="http://schemas.openxmlformats.org/officeDocument/2006/relationships/customXml" Target="../ink/ink186.xml"/><Relationship Id="rId52" Type="http://schemas.openxmlformats.org/officeDocument/2006/relationships/image" Target="../media/image202.png"/><Relationship Id="rId73" Type="http://schemas.openxmlformats.org/officeDocument/2006/relationships/customXml" Target="../ink/ink207.xml"/><Relationship Id="rId78" Type="http://schemas.openxmlformats.org/officeDocument/2006/relationships/image" Target="../media/image215.png"/><Relationship Id="rId94" Type="http://schemas.openxmlformats.org/officeDocument/2006/relationships/image" Target="../media/image223.png"/><Relationship Id="rId99" Type="http://schemas.openxmlformats.org/officeDocument/2006/relationships/customXml" Target="../ink/ink220.xml"/><Relationship Id="rId101" Type="http://schemas.openxmlformats.org/officeDocument/2006/relationships/customXml" Target="../ink/ink221.xml"/><Relationship Id="rId122" Type="http://schemas.openxmlformats.org/officeDocument/2006/relationships/image" Target="../media/image237.png"/><Relationship Id="rId143" Type="http://schemas.openxmlformats.org/officeDocument/2006/relationships/customXml" Target="../ink/ink242.xml"/><Relationship Id="rId148" Type="http://schemas.openxmlformats.org/officeDocument/2006/relationships/image" Target="../media/image250.png"/><Relationship Id="rId164" Type="http://schemas.openxmlformats.org/officeDocument/2006/relationships/image" Target="../media/image258.png"/><Relationship Id="rId169" Type="http://schemas.openxmlformats.org/officeDocument/2006/relationships/customXml" Target="../ink/ink255.xml"/><Relationship Id="rId185" Type="http://schemas.openxmlformats.org/officeDocument/2006/relationships/customXml" Target="../ink/ink263.xml"/><Relationship Id="rId4" Type="http://schemas.openxmlformats.org/officeDocument/2006/relationships/image" Target="../media/image178.png"/><Relationship Id="rId9" Type="http://schemas.openxmlformats.org/officeDocument/2006/relationships/customXml" Target="../ink/ink175.xml"/><Relationship Id="rId180" Type="http://schemas.openxmlformats.org/officeDocument/2006/relationships/image" Target="../media/image266.png"/><Relationship Id="rId210" Type="http://schemas.openxmlformats.org/officeDocument/2006/relationships/image" Target="../media/image281.png"/><Relationship Id="rId215" Type="http://schemas.openxmlformats.org/officeDocument/2006/relationships/customXml" Target="../ink/ink278.xml"/><Relationship Id="rId236" Type="http://schemas.openxmlformats.org/officeDocument/2006/relationships/image" Target="../media/image294.png"/><Relationship Id="rId257" Type="http://schemas.openxmlformats.org/officeDocument/2006/relationships/customXml" Target="../ink/ink299.xml"/><Relationship Id="rId278" Type="http://schemas.openxmlformats.org/officeDocument/2006/relationships/image" Target="../media/image315.png"/><Relationship Id="rId26" Type="http://schemas.openxmlformats.org/officeDocument/2006/relationships/image" Target="../media/image189.png"/><Relationship Id="rId231" Type="http://schemas.openxmlformats.org/officeDocument/2006/relationships/customXml" Target="../ink/ink286.xml"/><Relationship Id="rId252" Type="http://schemas.openxmlformats.org/officeDocument/2006/relationships/image" Target="../media/image302.png"/><Relationship Id="rId273" Type="http://schemas.openxmlformats.org/officeDocument/2006/relationships/customXml" Target="../ink/ink307.xml"/><Relationship Id="rId294" Type="http://schemas.openxmlformats.org/officeDocument/2006/relationships/image" Target="../media/image323.png"/><Relationship Id="rId47" Type="http://schemas.openxmlformats.org/officeDocument/2006/relationships/customXml" Target="../ink/ink194.xml"/><Relationship Id="rId68" Type="http://schemas.openxmlformats.org/officeDocument/2006/relationships/image" Target="../media/image210.png"/><Relationship Id="rId89" Type="http://schemas.openxmlformats.org/officeDocument/2006/relationships/customXml" Target="../ink/ink215.xml"/><Relationship Id="rId112" Type="http://schemas.openxmlformats.org/officeDocument/2006/relationships/image" Target="../media/image232.png"/><Relationship Id="rId133" Type="http://schemas.openxmlformats.org/officeDocument/2006/relationships/customXml" Target="../ink/ink237.xml"/><Relationship Id="rId154" Type="http://schemas.openxmlformats.org/officeDocument/2006/relationships/image" Target="../media/image253.png"/><Relationship Id="rId175" Type="http://schemas.openxmlformats.org/officeDocument/2006/relationships/customXml" Target="../ink/ink258.xml"/><Relationship Id="rId196" Type="http://schemas.openxmlformats.org/officeDocument/2006/relationships/image" Target="../media/image274.png"/><Relationship Id="rId200" Type="http://schemas.openxmlformats.org/officeDocument/2006/relationships/image" Target="../media/image276.png"/><Relationship Id="rId16" Type="http://schemas.openxmlformats.org/officeDocument/2006/relationships/image" Target="../media/image184.png"/><Relationship Id="rId221" Type="http://schemas.openxmlformats.org/officeDocument/2006/relationships/customXml" Target="../ink/ink281.xml"/><Relationship Id="rId242" Type="http://schemas.openxmlformats.org/officeDocument/2006/relationships/image" Target="../media/image297.png"/><Relationship Id="rId263" Type="http://schemas.openxmlformats.org/officeDocument/2006/relationships/customXml" Target="../ink/ink302.xml"/><Relationship Id="rId284" Type="http://schemas.openxmlformats.org/officeDocument/2006/relationships/image" Target="../media/image318.png"/><Relationship Id="rId37" Type="http://schemas.openxmlformats.org/officeDocument/2006/relationships/customXml" Target="../ink/ink189.xml"/><Relationship Id="rId58" Type="http://schemas.openxmlformats.org/officeDocument/2006/relationships/image" Target="../media/image205.png"/><Relationship Id="rId79" Type="http://schemas.openxmlformats.org/officeDocument/2006/relationships/customXml" Target="../ink/ink210.xml"/><Relationship Id="rId102" Type="http://schemas.openxmlformats.org/officeDocument/2006/relationships/image" Target="../media/image227.png"/><Relationship Id="rId123" Type="http://schemas.openxmlformats.org/officeDocument/2006/relationships/customXml" Target="../ink/ink232.xml"/><Relationship Id="rId144" Type="http://schemas.openxmlformats.org/officeDocument/2006/relationships/image" Target="../media/image248.png"/><Relationship Id="rId90" Type="http://schemas.openxmlformats.org/officeDocument/2006/relationships/image" Target="../media/image221.png"/><Relationship Id="rId165" Type="http://schemas.openxmlformats.org/officeDocument/2006/relationships/customXml" Target="../ink/ink253.xml"/><Relationship Id="rId186" Type="http://schemas.openxmlformats.org/officeDocument/2006/relationships/image" Target="../media/image269.png"/><Relationship Id="rId211" Type="http://schemas.openxmlformats.org/officeDocument/2006/relationships/customXml" Target="../ink/ink276.xml"/><Relationship Id="rId232" Type="http://schemas.openxmlformats.org/officeDocument/2006/relationships/image" Target="../media/image292.png"/><Relationship Id="rId253" Type="http://schemas.openxmlformats.org/officeDocument/2006/relationships/customXml" Target="../ink/ink297.xml"/><Relationship Id="rId274" Type="http://schemas.openxmlformats.org/officeDocument/2006/relationships/image" Target="../media/image313.png"/><Relationship Id="rId295" Type="http://schemas.openxmlformats.org/officeDocument/2006/relationships/customXml" Target="../ink/ink318.xml"/><Relationship Id="rId27" Type="http://schemas.openxmlformats.org/officeDocument/2006/relationships/customXml" Target="../ink/ink184.xml"/><Relationship Id="rId48" Type="http://schemas.openxmlformats.org/officeDocument/2006/relationships/image" Target="../media/image200.png"/><Relationship Id="rId69" Type="http://schemas.openxmlformats.org/officeDocument/2006/relationships/customXml" Target="../ink/ink205.xml"/><Relationship Id="rId113" Type="http://schemas.openxmlformats.org/officeDocument/2006/relationships/customXml" Target="../ink/ink227.xml"/><Relationship Id="rId134" Type="http://schemas.openxmlformats.org/officeDocument/2006/relationships/image" Target="../media/image243.png"/><Relationship Id="rId80" Type="http://schemas.openxmlformats.org/officeDocument/2006/relationships/image" Target="../media/image216.png"/><Relationship Id="rId155" Type="http://schemas.openxmlformats.org/officeDocument/2006/relationships/customXml" Target="../ink/ink248.xml"/><Relationship Id="rId176" Type="http://schemas.openxmlformats.org/officeDocument/2006/relationships/image" Target="../media/image264.png"/><Relationship Id="rId197" Type="http://schemas.openxmlformats.org/officeDocument/2006/relationships/customXml" Target="../ink/ink269.xml"/><Relationship Id="rId201" Type="http://schemas.openxmlformats.org/officeDocument/2006/relationships/customXml" Target="../ink/ink271.xml"/><Relationship Id="rId222" Type="http://schemas.openxmlformats.org/officeDocument/2006/relationships/image" Target="../media/image287.png"/><Relationship Id="rId243" Type="http://schemas.openxmlformats.org/officeDocument/2006/relationships/customXml" Target="../ink/ink292.xml"/><Relationship Id="rId264" Type="http://schemas.openxmlformats.org/officeDocument/2006/relationships/image" Target="../media/image308.png"/><Relationship Id="rId285" Type="http://schemas.openxmlformats.org/officeDocument/2006/relationships/customXml" Target="../ink/ink313.xml"/><Relationship Id="rId17" Type="http://schemas.openxmlformats.org/officeDocument/2006/relationships/customXml" Target="../ink/ink179.xml"/><Relationship Id="rId38" Type="http://schemas.openxmlformats.org/officeDocument/2006/relationships/image" Target="../media/image195.png"/><Relationship Id="rId59" Type="http://schemas.openxmlformats.org/officeDocument/2006/relationships/customXml" Target="../ink/ink200.xml"/><Relationship Id="rId103" Type="http://schemas.openxmlformats.org/officeDocument/2006/relationships/customXml" Target="../ink/ink222.xml"/><Relationship Id="rId124" Type="http://schemas.openxmlformats.org/officeDocument/2006/relationships/image" Target="../media/image238.png"/><Relationship Id="rId70" Type="http://schemas.openxmlformats.org/officeDocument/2006/relationships/image" Target="../media/image211.png"/><Relationship Id="rId91" Type="http://schemas.openxmlformats.org/officeDocument/2006/relationships/customXml" Target="../ink/ink216.xml"/><Relationship Id="rId145" Type="http://schemas.openxmlformats.org/officeDocument/2006/relationships/customXml" Target="../ink/ink243.xml"/><Relationship Id="rId166" Type="http://schemas.openxmlformats.org/officeDocument/2006/relationships/image" Target="../media/image259.png"/><Relationship Id="rId187" Type="http://schemas.openxmlformats.org/officeDocument/2006/relationships/customXml" Target="../ink/ink264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282.png"/><Relationship Id="rId233" Type="http://schemas.openxmlformats.org/officeDocument/2006/relationships/customXml" Target="../ink/ink287.xml"/><Relationship Id="rId254" Type="http://schemas.openxmlformats.org/officeDocument/2006/relationships/image" Target="../media/image303.png"/><Relationship Id="rId28" Type="http://schemas.openxmlformats.org/officeDocument/2006/relationships/image" Target="../media/image190.png"/><Relationship Id="rId49" Type="http://schemas.openxmlformats.org/officeDocument/2006/relationships/customXml" Target="../ink/ink195.xml"/><Relationship Id="rId114" Type="http://schemas.openxmlformats.org/officeDocument/2006/relationships/image" Target="../media/image233.png"/><Relationship Id="rId275" Type="http://schemas.openxmlformats.org/officeDocument/2006/relationships/customXml" Target="../ink/ink308.xml"/><Relationship Id="rId296" Type="http://schemas.openxmlformats.org/officeDocument/2006/relationships/image" Target="../media/image324.png"/><Relationship Id="rId60" Type="http://schemas.openxmlformats.org/officeDocument/2006/relationships/image" Target="../media/image206.png"/><Relationship Id="rId81" Type="http://schemas.openxmlformats.org/officeDocument/2006/relationships/customXml" Target="../ink/ink211.xml"/><Relationship Id="rId135" Type="http://schemas.openxmlformats.org/officeDocument/2006/relationships/customXml" Target="../ink/ink238.xml"/><Relationship Id="rId156" Type="http://schemas.openxmlformats.org/officeDocument/2006/relationships/image" Target="../media/image254.png"/><Relationship Id="rId177" Type="http://schemas.openxmlformats.org/officeDocument/2006/relationships/customXml" Target="../ink/ink259.xml"/><Relationship Id="rId198" Type="http://schemas.openxmlformats.org/officeDocument/2006/relationships/image" Target="../media/image275.png"/><Relationship Id="rId202" Type="http://schemas.openxmlformats.org/officeDocument/2006/relationships/image" Target="../media/image277.png"/><Relationship Id="rId223" Type="http://schemas.openxmlformats.org/officeDocument/2006/relationships/customXml" Target="../ink/ink282.xml"/><Relationship Id="rId244" Type="http://schemas.openxmlformats.org/officeDocument/2006/relationships/image" Target="../media/image298.png"/><Relationship Id="rId18" Type="http://schemas.openxmlformats.org/officeDocument/2006/relationships/image" Target="../media/image185.png"/><Relationship Id="rId39" Type="http://schemas.openxmlformats.org/officeDocument/2006/relationships/customXml" Target="../ink/ink190.xml"/><Relationship Id="rId265" Type="http://schemas.openxmlformats.org/officeDocument/2006/relationships/customXml" Target="../ink/ink303.xml"/><Relationship Id="rId286" Type="http://schemas.openxmlformats.org/officeDocument/2006/relationships/image" Target="../media/image319.png"/><Relationship Id="rId50" Type="http://schemas.openxmlformats.org/officeDocument/2006/relationships/image" Target="../media/image201.png"/><Relationship Id="rId104" Type="http://schemas.openxmlformats.org/officeDocument/2006/relationships/image" Target="../media/image228.png"/><Relationship Id="rId125" Type="http://schemas.openxmlformats.org/officeDocument/2006/relationships/customXml" Target="../ink/ink233.xml"/><Relationship Id="rId146" Type="http://schemas.openxmlformats.org/officeDocument/2006/relationships/image" Target="../media/image249.png"/><Relationship Id="rId167" Type="http://schemas.openxmlformats.org/officeDocument/2006/relationships/customXml" Target="../ink/ink254.xml"/><Relationship Id="rId188" Type="http://schemas.openxmlformats.org/officeDocument/2006/relationships/image" Target="../media/image270.png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30.xml"/><Relationship Id="rId117" Type="http://schemas.openxmlformats.org/officeDocument/2006/relationships/image" Target="../media/image383.png"/><Relationship Id="rId21" Type="http://schemas.openxmlformats.org/officeDocument/2006/relationships/image" Target="../media/image335.png"/><Relationship Id="rId42" Type="http://schemas.openxmlformats.org/officeDocument/2006/relationships/customXml" Target="../ink/ink338.xml"/><Relationship Id="rId47" Type="http://schemas.openxmlformats.org/officeDocument/2006/relationships/image" Target="../media/image348.png"/><Relationship Id="rId63" Type="http://schemas.openxmlformats.org/officeDocument/2006/relationships/image" Target="../media/image356.png"/><Relationship Id="rId68" Type="http://schemas.openxmlformats.org/officeDocument/2006/relationships/customXml" Target="../ink/ink351.xml"/><Relationship Id="rId84" Type="http://schemas.openxmlformats.org/officeDocument/2006/relationships/customXml" Target="../ink/ink359.xml"/><Relationship Id="rId89" Type="http://schemas.openxmlformats.org/officeDocument/2006/relationships/image" Target="../media/image369.png"/><Relationship Id="rId112" Type="http://schemas.openxmlformats.org/officeDocument/2006/relationships/customXml" Target="../ink/ink373.xml"/><Relationship Id="rId133" Type="http://schemas.openxmlformats.org/officeDocument/2006/relationships/image" Target="../media/image391.png"/><Relationship Id="rId138" Type="http://schemas.openxmlformats.org/officeDocument/2006/relationships/customXml" Target="../ink/ink386.xml"/><Relationship Id="rId16" Type="http://schemas.openxmlformats.org/officeDocument/2006/relationships/customXml" Target="../ink/ink325.xml"/><Relationship Id="rId107" Type="http://schemas.openxmlformats.org/officeDocument/2006/relationships/image" Target="../media/image378.png"/><Relationship Id="rId11" Type="http://schemas.openxmlformats.org/officeDocument/2006/relationships/image" Target="../media/image330.png"/><Relationship Id="rId32" Type="http://schemas.openxmlformats.org/officeDocument/2006/relationships/customXml" Target="../ink/ink333.xml"/><Relationship Id="rId37" Type="http://schemas.openxmlformats.org/officeDocument/2006/relationships/image" Target="../media/image343.png"/><Relationship Id="rId53" Type="http://schemas.openxmlformats.org/officeDocument/2006/relationships/image" Target="../media/image351.png"/><Relationship Id="rId58" Type="http://schemas.openxmlformats.org/officeDocument/2006/relationships/customXml" Target="../ink/ink346.xml"/><Relationship Id="rId74" Type="http://schemas.openxmlformats.org/officeDocument/2006/relationships/customXml" Target="../ink/ink354.xml"/><Relationship Id="rId79" Type="http://schemas.openxmlformats.org/officeDocument/2006/relationships/image" Target="../media/image364.png"/><Relationship Id="rId102" Type="http://schemas.openxmlformats.org/officeDocument/2006/relationships/customXml" Target="../ink/ink368.xml"/><Relationship Id="rId123" Type="http://schemas.openxmlformats.org/officeDocument/2006/relationships/image" Target="../media/image386.png"/><Relationship Id="rId128" Type="http://schemas.openxmlformats.org/officeDocument/2006/relationships/customXml" Target="../ink/ink381.xml"/><Relationship Id="rId144" Type="http://schemas.openxmlformats.org/officeDocument/2006/relationships/customXml" Target="../ink/ink389.xml"/><Relationship Id="rId5" Type="http://schemas.openxmlformats.org/officeDocument/2006/relationships/image" Target="../media/image327.png"/><Relationship Id="rId90" Type="http://schemas.openxmlformats.org/officeDocument/2006/relationships/customXml" Target="../ink/ink362.xml"/><Relationship Id="rId95" Type="http://schemas.openxmlformats.org/officeDocument/2006/relationships/image" Target="../media/image372.png"/><Relationship Id="rId22" Type="http://schemas.openxmlformats.org/officeDocument/2006/relationships/customXml" Target="../ink/ink328.xml"/><Relationship Id="rId27" Type="http://schemas.openxmlformats.org/officeDocument/2006/relationships/image" Target="../media/image338.png"/><Relationship Id="rId43" Type="http://schemas.openxmlformats.org/officeDocument/2006/relationships/image" Target="../media/image346.png"/><Relationship Id="rId48" Type="http://schemas.openxmlformats.org/officeDocument/2006/relationships/customXml" Target="../ink/ink341.xml"/><Relationship Id="rId64" Type="http://schemas.openxmlformats.org/officeDocument/2006/relationships/customXml" Target="../ink/ink349.xml"/><Relationship Id="rId69" Type="http://schemas.openxmlformats.org/officeDocument/2006/relationships/image" Target="../media/image359.png"/><Relationship Id="rId113" Type="http://schemas.openxmlformats.org/officeDocument/2006/relationships/image" Target="../media/image381.png"/><Relationship Id="rId118" Type="http://schemas.openxmlformats.org/officeDocument/2006/relationships/customXml" Target="../ink/ink376.xml"/><Relationship Id="rId134" Type="http://schemas.openxmlformats.org/officeDocument/2006/relationships/customXml" Target="../ink/ink384.xml"/><Relationship Id="rId139" Type="http://schemas.openxmlformats.org/officeDocument/2006/relationships/image" Target="../media/image394.png"/><Relationship Id="rId80" Type="http://schemas.openxmlformats.org/officeDocument/2006/relationships/customXml" Target="../ink/ink357.xml"/><Relationship Id="rId85" Type="http://schemas.openxmlformats.org/officeDocument/2006/relationships/image" Target="../media/image367.png"/><Relationship Id="rId3" Type="http://schemas.openxmlformats.org/officeDocument/2006/relationships/image" Target="../media/image326.png"/><Relationship Id="rId12" Type="http://schemas.openxmlformats.org/officeDocument/2006/relationships/customXml" Target="../ink/ink323.xml"/><Relationship Id="rId17" Type="http://schemas.openxmlformats.org/officeDocument/2006/relationships/image" Target="../media/image333.png"/><Relationship Id="rId25" Type="http://schemas.openxmlformats.org/officeDocument/2006/relationships/image" Target="../media/image337.png"/><Relationship Id="rId33" Type="http://schemas.openxmlformats.org/officeDocument/2006/relationships/image" Target="../media/image341.png"/><Relationship Id="rId38" Type="http://schemas.openxmlformats.org/officeDocument/2006/relationships/customXml" Target="../ink/ink336.xml"/><Relationship Id="rId46" Type="http://schemas.openxmlformats.org/officeDocument/2006/relationships/customXml" Target="../ink/ink340.xml"/><Relationship Id="rId59" Type="http://schemas.openxmlformats.org/officeDocument/2006/relationships/image" Target="../media/image354.png"/><Relationship Id="rId67" Type="http://schemas.openxmlformats.org/officeDocument/2006/relationships/image" Target="../media/image358.png"/><Relationship Id="rId103" Type="http://schemas.openxmlformats.org/officeDocument/2006/relationships/image" Target="../media/image376.png"/><Relationship Id="rId108" Type="http://schemas.openxmlformats.org/officeDocument/2006/relationships/customXml" Target="../ink/ink371.xml"/><Relationship Id="rId116" Type="http://schemas.openxmlformats.org/officeDocument/2006/relationships/customXml" Target="../ink/ink375.xml"/><Relationship Id="rId124" Type="http://schemas.openxmlformats.org/officeDocument/2006/relationships/customXml" Target="../ink/ink379.xml"/><Relationship Id="rId129" Type="http://schemas.openxmlformats.org/officeDocument/2006/relationships/image" Target="../media/image389.png"/><Relationship Id="rId137" Type="http://schemas.openxmlformats.org/officeDocument/2006/relationships/image" Target="../media/image393.png"/><Relationship Id="rId20" Type="http://schemas.openxmlformats.org/officeDocument/2006/relationships/customXml" Target="../ink/ink327.xml"/><Relationship Id="rId41" Type="http://schemas.openxmlformats.org/officeDocument/2006/relationships/image" Target="../media/image345.png"/><Relationship Id="rId54" Type="http://schemas.openxmlformats.org/officeDocument/2006/relationships/customXml" Target="../ink/ink344.xml"/><Relationship Id="rId62" Type="http://schemas.openxmlformats.org/officeDocument/2006/relationships/customXml" Target="../ink/ink348.xml"/><Relationship Id="rId70" Type="http://schemas.openxmlformats.org/officeDocument/2006/relationships/customXml" Target="../ink/ink352.xml"/><Relationship Id="rId75" Type="http://schemas.openxmlformats.org/officeDocument/2006/relationships/image" Target="../media/image362.png"/><Relationship Id="rId83" Type="http://schemas.openxmlformats.org/officeDocument/2006/relationships/image" Target="../media/image366.png"/><Relationship Id="rId88" Type="http://schemas.openxmlformats.org/officeDocument/2006/relationships/customXml" Target="../ink/ink361.xml"/><Relationship Id="rId91" Type="http://schemas.openxmlformats.org/officeDocument/2006/relationships/image" Target="../media/image370.png"/><Relationship Id="rId96" Type="http://schemas.openxmlformats.org/officeDocument/2006/relationships/customXml" Target="../ink/ink365.xml"/><Relationship Id="rId111" Type="http://schemas.openxmlformats.org/officeDocument/2006/relationships/image" Target="../media/image380.png"/><Relationship Id="rId132" Type="http://schemas.openxmlformats.org/officeDocument/2006/relationships/customXml" Target="../ink/ink383.xml"/><Relationship Id="rId140" Type="http://schemas.openxmlformats.org/officeDocument/2006/relationships/customXml" Target="../ink/ink387.xml"/><Relationship Id="rId145" Type="http://schemas.openxmlformats.org/officeDocument/2006/relationships/image" Target="../media/image397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20.xml"/><Relationship Id="rId15" Type="http://schemas.openxmlformats.org/officeDocument/2006/relationships/image" Target="../media/image332.png"/><Relationship Id="rId23" Type="http://schemas.openxmlformats.org/officeDocument/2006/relationships/image" Target="../media/image336.png"/><Relationship Id="rId28" Type="http://schemas.openxmlformats.org/officeDocument/2006/relationships/customXml" Target="../ink/ink331.xml"/><Relationship Id="rId36" Type="http://schemas.openxmlformats.org/officeDocument/2006/relationships/customXml" Target="../ink/ink335.xml"/><Relationship Id="rId49" Type="http://schemas.openxmlformats.org/officeDocument/2006/relationships/image" Target="../media/image349.png"/><Relationship Id="rId57" Type="http://schemas.openxmlformats.org/officeDocument/2006/relationships/image" Target="../media/image353.png"/><Relationship Id="rId106" Type="http://schemas.openxmlformats.org/officeDocument/2006/relationships/customXml" Target="../ink/ink370.xml"/><Relationship Id="rId114" Type="http://schemas.openxmlformats.org/officeDocument/2006/relationships/customXml" Target="../ink/ink374.xml"/><Relationship Id="rId119" Type="http://schemas.openxmlformats.org/officeDocument/2006/relationships/image" Target="../media/image384.png"/><Relationship Id="rId127" Type="http://schemas.openxmlformats.org/officeDocument/2006/relationships/image" Target="../media/image388.png"/><Relationship Id="rId10" Type="http://schemas.openxmlformats.org/officeDocument/2006/relationships/customXml" Target="../ink/ink322.xml"/><Relationship Id="rId31" Type="http://schemas.openxmlformats.org/officeDocument/2006/relationships/image" Target="../media/image340.png"/><Relationship Id="rId44" Type="http://schemas.openxmlformats.org/officeDocument/2006/relationships/customXml" Target="../ink/ink339.xml"/><Relationship Id="rId52" Type="http://schemas.openxmlformats.org/officeDocument/2006/relationships/customXml" Target="../ink/ink343.xml"/><Relationship Id="rId60" Type="http://schemas.openxmlformats.org/officeDocument/2006/relationships/customXml" Target="../ink/ink347.xml"/><Relationship Id="rId65" Type="http://schemas.openxmlformats.org/officeDocument/2006/relationships/image" Target="../media/image357.png"/><Relationship Id="rId73" Type="http://schemas.openxmlformats.org/officeDocument/2006/relationships/image" Target="../media/image361.png"/><Relationship Id="rId78" Type="http://schemas.openxmlformats.org/officeDocument/2006/relationships/customXml" Target="../ink/ink356.xml"/><Relationship Id="rId81" Type="http://schemas.openxmlformats.org/officeDocument/2006/relationships/image" Target="../media/image365.png"/><Relationship Id="rId86" Type="http://schemas.openxmlformats.org/officeDocument/2006/relationships/customXml" Target="../ink/ink360.xml"/><Relationship Id="rId94" Type="http://schemas.openxmlformats.org/officeDocument/2006/relationships/customXml" Target="../ink/ink364.xml"/><Relationship Id="rId99" Type="http://schemas.openxmlformats.org/officeDocument/2006/relationships/image" Target="../media/image374.png"/><Relationship Id="rId101" Type="http://schemas.openxmlformats.org/officeDocument/2006/relationships/image" Target="../media/image375.png"/><Relationship Id="rId122" Type="http://schemas.openxmlformats.org/officeDocument/2006/relationships/customXml" Target="../ink/ink378.xml"/><Relationship Id="rId130" Type="http://schemas.openxmlformats.org/officeDocument/2006/relationships/customXml" Target="../ink/ink382.xml"/><Relationship Id="rId135" Type="http://schemas.openxmlformats.org/officeDocument/2006/relationships/image" Target="../media/image392.png"/><Relationship Id="rId143" Type="http://schemas.openxmlformats.org/officeDocument/2006/relationships/image" Target="../media/image396.png"/><Relationship Id="rId4" Type="http://schemas.openxmlformats.org/officeDocument/2006/relationships/customXml" Target="../ink/ink319.xml"/><Relationship Id="rId9" Type="http://schemas.openxmlformats.org/officeDocument/2006/relationships/image" Target="../media/image329.png"/><Relationship Id="rId13" Type="http://schemas.openxmlformats.org/officeDocument/2006/relationships/image" Target="../media/image331.png"/><Relationship Id="rId18" Type="http://schemas.openxmlformats.org/officeDocument/2006/relationships/customXml" Target="../ink/ink326.xml"/><Relationship Id="rId39" Type="http://schemas.openxmlformats.org/officeDocument/2006/relationships/image" Target="../media/image344.png"/><Relationship Id="rId109" Type="http://schemas.openxmlformats.org/officeDocument/2006/relationships/image" Target="../media/image379.png"/><Relationship Id="rId34" Type="http://schemas.openxmlformats.org/officeDocument/2006/relationships/customXml" Target="../ink/ink334.xml"/><Relationship Id="rId50" Type="http://schemas.openxmlformats.org/officeDocument/2006/relationships/customXml" Target="../ink/ink342.xml"/><Relationship Id="rId55" Type="http://schemas.openxmlformats.org/officeDocument/2006/relationships/image" Target="../media/image352.png"/><Relationship Id="rId76" Type="http://schemas.openxmlformats.org/officeDocument/2006/relationships/customXml" Target="../ink/ink355.xml"/><Relationship Id="rId97" Type="http://schemas.openxmlformats.org/officeDocument/2006/relationships/image" Target="../media/image373.png"/><Relationship Id="rId104" Type="http://schemas.openxmlformats.org/officeDocument/2006/relationships/customXml" Target="../ink/ink369.xml"/><Relationship Id="rId120" Type="http://schemas.openxmlformats.org/officeDocument/2006/relationships/customXml" Target="../ink/ink377.xml"/><Relationship Id="rId125" Type="http://schemas.openxmlformats.org/officeDocument/2006/relationships/image" Target="../media/image387.png"/><Relationship Id="rId141" Type="http://schemas.openxmlformats.org/officeDocument/2006/relationships/image" Target="../media/image395.png"/><Relationship Id="rId146" Type="http://schemas.openxmlformats.org/officeDocument/2006/relationships/customXml" Target="../ink/ink390.xml"/><Relationship Id="rId7" Type="http://schemas.openxmlformats.org/officeDocument/2006/relationships/image" Target="../media/image328.png"/><Relationship Id="rId71" Type="http://schemas.openxmlformats.org/officeDocument/2006/relationships/image" Target="../media/image360.png"/><Relationship Id="rId92" Type="http://schemas.openxmlformats.org/officeDocument/2006/relationships/customXml" Target="../ink/ink363.xml"/><Relationship Id="rId2" Type="http://schemas.openxmlformats.org/officeDocument/2006/relationships/image" Target="../media/image325.png"/><Relationship Id="rId29" Type="http://schemas.openxmlformats.org/officeDocument/2006/relationships/image" Target="../media/image339.png"/><Relationship Id="rId24" Type="http://schemas.openxmlformats.org/officeDocument/2006/relationships/customXml" Target="../ink/ink329.xml"/><Relationship Id="rId40" Type="http://schemas.openxmlformats.org/officeDocument/2006/relationships/customXml" Target="../ink/ink337.xml"/><Relationship Id="rId45" Type="http://schemas.openxmlformats.org/officeDocument/2006/relationships/image" Target="../media/image347.png"/><Relationship Id="rId66" Type="http://schemas.openxmlformats.org/officeDocument/2006/relationships/customXml" Target="../ink/ink350.xml"/><Relationship Id="rId87" Type="http://schemas.openxmlformats.org/officeDocument/2006/relationships/image" Target="../media/image368.png"/><Relationship Id="rId110" Type="http://schemas.openxmlformats.org/officeDocument/2006/relationships/customXml" Target="../ink/ink372.xml"/><Relationship Id="rId115" Type="http://schemas.openxmlformats.org/officeDocument/2006/relationships/image" Target="../media/image382.png"/><Relationship Id="rId131" Type="http://schemas.openxmlformats.org/officeDocument/2006/relationships/image" Target="../media/image390.png"/><Relationship Id="rId136" Type="http://schemas.openxmlformats.org/officeDocument/2006/relationships/customXml" Target="../ink/ink385.xml"/><Relationship Id="rId61" Type="http://schemas.openxmlformats.org/officeDocument/2006/relationships/image" Target="../media/image355.png"/><Relationship Id="rId82" Type="http://schemas.openxmlformats.org/officeDocument/2006/relationships/customXml" Target="../ink/ink358.xml"/><Relationship Id="rId19" Type="http://schemas.openxmlformats.org/officeDocument/2006/relationships/image" Target="../media/image334.png"/><Relationship Id="rId14" Type="http://schemas.openxmlformats.org/officeDocument/2006/relationships/customXml" Target="../ink/ink324.xml"/><Relationship Id="rId30" Type="http://schemas.openxmlformats.org/officeDocument/2006/relationships/customXml" Target="../ink/ink332.xml"/><Relationship Id="rId35" Type="http://schemas.openxmlformats.org/officeDocument/2006/relationships/image" Target="../media/image342.png"/><Relationship Id="rId56" Type="http://schemas.openxmlformats.org/officeDocument/2006/relationships/customXml" Target="../ink/ink345.xml"/><Relationship Id="rId77" Type="http://schemas.openxmlformats.org/officeDocument/2006/relationships/image" Target="../media/image363.png"/><Relationship Id="rId100" Type="http://schemas.openxmlformats.org/officeDocument/2006/relationships/customXml" Target="../ink/ink367.xml"/><Relationship Id="rId105" Type="http://schemas.openxmlformats.org/officeDocument/2006/relationships/image" Target="../media/image377.png"/><Relationship Id="rId126" Type="http://schemas.openxmlformats.org/officeDocument/2006/relationships/customXml" Target="../ink/ink380.xml"/><Relationship Id="rId147" Type="http://schemas.openxmlformats.org/officeDocument/2006/relationships/image" Target="../media/image398.png"/><Relationship Id="rId8" Type="http://schemas.openxmlformats.org/officeDocument/2006/relationships/customXml" Target="../ink/ink321.xml"/><Relationship Id="rId51" Type="http://schemas.openxmlformats.org/officeDocument/2006/relationships/image" Target="../media/image350.png"/><Relationship Id="rId72" Type="http://schemas.openxmlformats.org/officeDocument/2006/relationships/customXml" Target="../ink/ink353.xml"/><Relationship Id="rId93" Type="http://schemas.openxmlformats.org/officeDocument/2006/relationships/image" Target="../media/image371.png"/><Relationship Id="rId98" Type="http://schemas.openxmlformats.org/officeDocument/2006/relationships/customXml" Target="../ink/ink366.xml"/><Relationship Id="rId121" Type="http://schemas.openxmlformats.org/officeDocument/2006/relationships/image" Target="../media/image385.png"/><Relationship Id="rId142" Type="http://schemas.openxmlformats.org/officeDocument/2006/relationships/customXml" Target="../ink/ink3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6">
            <a:extLst>
              <a:ext uri="{FF2B5EF4-FFF2-40B4-BE49-F238E27FC236}">
                <a16:creationId xmlns:a16="http://schemas.microsoft.com/office/drawing/2014/main" id="{3E23A428-A343-057F-89A6-039AA55C3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2BCDDF-831B-E125-2B39-D345DBBF73B6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Chapter </a:t>
            </a: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3</a:t>
            </a:r>
            <a:r>
              <a:rPr kumimoji="0" lang="en-US" sz="8000" b="1" i="0" u="none" strike="noStrike" kern="120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.9: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8000" b="1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</a:rPr>
              <a:t>Differentials</a:t>
            </a:r>
            <a:endParaRPr kumimoji="0" lang="en-US" sz="8000" b="1" i="0" u="none" strike="noStrike" kern="1200" cap="none" spc="-5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55851-2E71-FD7A-E58F-DD1DA70E9EFD}"/>
              </a:ext>
            </a:extLst>
          </p:cNvPr>
          <p:cNvSpPr txBox="1"/>
          <p:nvPr/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Tx/>
              <a:buNone/>
              <a:tabLst/>
              <a:defRPr/>
            </a:pPr>
            <a:r>
              <a:rPr kumimoji="0" lang="en-US" sz="2400" b="1" i="0" u="none" strike="noStrike" kern="1200" cap="all" spc="20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 Light" panose="020F0302020204030204"/>
                <a:ea typeface="+mn-ea"/>
                <a:cs typeface="+mn-cs"/>
              </a:rPr>
              <a:t>HONORS CALCULUS/CALCULUS</a:t>
            </a:r>
          </a:p>
        </p:txBody>
      </p:sp>
      <p:cxnSp>
        <p:nvCxnSpPr>
          <p:cNvPr id="49" name="Straight Connector 10">
            <a:extLst>
              <a:ext uri="{FF2B5EF4-FFF2-40B4-BE49-F238E27FC236}">
                <a16:creationId xmlns:a16="http://schemas.microsoft.com/office/drawing/2014/main" id="{E14BE1C0-923F-4557-952F-150367D02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12">
            <a:extLst>
              <a:ext uri="{FF2B5EF4-FFF2-40B4-BE49-F238E27FC236}">
                <a16:creationId xmlns:a16="http://schemas.microsoft.com/office/drawing/2014/main" id="{BF1A0E2E-CDD4-46BC-BDBB-D276E3467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14">
            <a:extLst>
              <a:ext uri="{FF2B5EF4-FFF2-40B4-BE49-F238E27FC236}">
                <a16:creationId xmlns:a16="http://schemas.microsoft.com/office/drawing/2014/main" id="{8F2A5265-B923-4C48-AB84-FC98FD2024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57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251B2A-41F9-6B76-0C2D-E083FF02C3F4}"/>
              </a:ext>
            </a:extLst>
          </p:cNvPr>
          <p:cNvSpPr txBox="1"/>
          <p:nvPr/>
        </p:nvSpPr>
        <p:spPr>
          <a:xfrm>
            <a:off x="395955" y="222191"/>
            <a:ext cx="11400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Differentials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B8ED24-BD1B-EDD2-52B8-B5AAAABFFE7F}"/>
                  </a:ext>
                </a:extLst>
              </p:cNvPr>
              <p:cNvSpPr txBox="1"/>
              <p:nvPr/>
            </p:nvSpPr>
            <p:spPr>
              <a:xfrm>
                <a:off x="222191" y="1043731"/>
                <a:ext cx="11699192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Let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represent a function that is differentiable on an open interval containing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The </a:t>
                </a:r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differential of </a:t>
                </a:r>
                <a:r>
                  <a:rPr lang="en-US" sz="32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(denoted by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is any nonzero real number. The </a:t>
                </a:r>
                <a:r>
                  <a:rPr lang="en-US" sz="32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differential of </a:t>
                </a:r>
                <a:r>
                  <a:rPr lang="en-US" sz="32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(denoted by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is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𝒅𝒚</m:t>
                      </m:r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32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𝒅𝒙</m:t>
                      </m:r>
                      <m:r>
                        <a:rPr lang="en-US" sz="32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many applications, the differential of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can be used as an approximation of the change in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That is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or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𝒅𝒙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B8ED24-BD1B-EDD2-52B8-B5AAAABFF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91" y="1043731"/>
                <a:ext cx="11699192" cy="4031873"/>
              </a:xfrm>
              <a:prstGeom prst="rect">
                <a:avLst/>
              </a:prstGeom>
              <a:blipFill>
                <a:blip r:embed="rId2"/>
                <a:stretch>
                  <a:fillRect l="-1354" t="-1964" b="-49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19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6F76E5-165B-72A5-6CDF-1F992F72788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192000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Let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𝒅𝒚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𝟎𝟏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Compare this value with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𝟎𝟏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26F76E5-165B-72A5-6CDF-1F992F727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92000" cy="1088375"/>
              </a:xfrm>
              <a:prstGeom prst="rect">
                <a:avLst/>
              </a:prstGeom>
              <a:blipFill>
                <a:blip r:embed="rId2"/>
                <a:stretch>
                  <a:fillRect l="-1350" t="-6145" b="-20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85A9B8BF-B894-1E49-137C-70D05E97DEE7}"/>
              </a:ext>
            </a:extLst>
          </p:cNvPr>
          <p:cNvGrpSpPr/>
          <p:nvPr/>
        </p:nvGrpSpPr>
        <p:grpSpPr>
          <a:xfrm>
            <a:off x="405008" y="1139303"/>
            <a:ext cx="2183760" cy="1742400"/>
            <a:chOff x="405008" y="1139303"/>
            <a:chExt cx="2183760" cy="174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FC17951-A1DC-80EB-31A6-3C423F327EDB}"/>
                    </a:ext>
                  </a:extLst>
                </p14:cNvPr>
                <p14:cNvContentPartPr/>
                <p14:nvPr/>
              </p14:nvContentPartPr>
              <p14:xfrm>
                <a:off x="405008" y="1351343"/>
                <a:ext cx="137160" cy="1828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FC17951-A1DC-80EB-31A6-3C423F327ED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96008" y="1342703"/>
                  <a:ext cx="15480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602A134-4369-56AE-69E3-1A5EC716BCD0}"/>
                    </a:ext>
                  </a:extLst>
                </p14:cNvPr>
                <p14:cNvContentPartPr/>
                <p14:nvPr/>
              </p14:nvContentPartPr>
              <p14:xfrm>
                <a:off x="541448" y="1316783"/>
                <a:ext cx="46800" cy="5198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602A134-4369-56AE-69E3-1A5EC716BCD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32808" y="1307783"/>
                  <a:ext cx="64440" cy="53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8123084-4281-46D2-55CC-6D461ED3E52E}"/>
                    </a:ext>
                  </a:extLst>
                </p14:cNvPr>
                <p14:cNvContentPartPr/>
                <p14:nvPr/>
              </p14:nvContentPartPr>
              <p14:xfrm>
                <a:off x="707048" y="1419383"/>
                <a:ext cx="128160" cy="154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8123084-4281-46D2-55CC-6D461ED3E52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98048" y="1410743"/>
                  <a:ext cx="1458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A205231-3633-8C95-9CCD-88FE9FA200A3}"/>
                    </a:ext>
                  </a:extLst>
                </p14:cNvPr>
                <p14:cNvContentPartPr/>
                <p14:nvPr/>
              </p14:nvContentPartPr>
              <p14:xfrm>
                <a:off x="734048" y="1542503"/>
                <a:ext cx="151560" cy="388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A205231-3633-8C95-9CCD-88FE9FA200A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25048" y="1533863"/>
                  <a:ext cx="16920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3BA0022A-7B2A-3884-8F5C-F9AE8C6F6426}"/>
                    </a:ext>
                  </a:extLst>
                </p14:cNvPr>
                <p14:cNvContentPartPr/>
                <p14:nvPr/>
              </p14:nvContentPartPr>
              <p14:xfrm>
                <a:off x="989288" y="1164863"/>
                <a:ext cx="301320" cy="6908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3BA0022A-7B2A-3884-8F5C-F9AE8C6F6426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980288" y="1156223"/>
                  <a:ext cx="318960" cy="70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9117D66-6C42-BD5C-55D6-7B4A8BEDEB8B}"/>
                    </a:ext>
                  </a:extLst>
                </p14:cNvPr>
                <p14:cNvContentPartPr/>
                <p14:nvPr/>
              </p14:nvContentPartPr>
              <p14:xfrm>
                <a:off x="1257848" y="1159463"/>
                <a:ext cx="163800" cy="4557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9117D66-6C42-BD5C-55D6-7B4A8BEDEB8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248848" y="1150463"/>
                  <a:ext cx="181440" cy="47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6C9D14E0-7752-C71A-9919-E88469723A9C}"/>
                    </a:ext>
                  </a:extLst>
                </p14:cNvPr>
                <p14:cNvContentPartPr/>
                <p14:nvPr/>
              </p14:nvContentPartPr>
              <p14:xfrm>
                <a:off x="1437128" y="1233623"/>
                <a:ext cx="8640" cy="3380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6C9D14E0-7752-C71A-9919-E88469723A9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428488" y="1224983"/>
                  <a:ext cx="26280" cy="35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5B2B0DD-7BD5-6EA3-6CB4-AB68C4A1AAA0}"/>
                    </a:ext>
                  </a:extLst>
                </p14:cNvPr>
                <p14:cNvContentPartPr/>
                <p14:nvPr/>
              </p14:nvContentPartPr>
              <p14:xfrm>
                <a:off x="1364768" y="1269983"/>
                <a:ext cx="230040" cy="3600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5B2B0DD-7BD5-6EA3-6CB4-AB68C4A1AAA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356128" y="1260983"/>
                  <a:ext cx="247680" cy="37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69AA03F-9040-582A-80FB-5040E1AD0C34}"/>
                    </a:ext>
                  </a:extLst>
                </p14:cNvPr>
                <p14:cNvContentPartPr/>
                <p14:nvPr/>
              </p14:nvContentPartPr>
              <p14:xfrm>
                <a:off x="1533248" y="1160183"/>
                <a:ext cx="207720" cy="4838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69AA03F-9040-582A-80FB-5040E1AD0C3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524608" y="1151543"/>
                  <a:ext cx="225360" cy="50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5EC1F2A-A3FA-6FF5-3BA7-8B0BE6635122}"/>
                    </a:ext>
                  </a:extLst>
                </p14:cNvPr>
                <p14:cNvContentPartPr/>
                <p14:nvPr/>
              </p14:nvContentPartPr>
              <p14:xfrm>
                <a:off x="1804328" y="1388063"/>
                <a:ext cx="180360" cy="151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5EC1F2A-A3FA-6FF5-3BA7-8B0BE6635122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795688" y="1379423"/>
                  <a:ext cx="19800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4D0A70B-B8B1-4447-790F-65E41A17DA0D}"/>
                    </a:ext>
                  </a:extLst>
                </p14:cNvPr>
                <p14:cNvContentPartPr/>
                <p14:nvPr/>
              </p14:nvContentPartPr>
              <p14:xfrm>
                <a:off x="1870208" y="1501103"/>
                <a:ext cx="154440" cy="360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4D0A70B-B8B1-4447-790F-65E41A17DA0D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861568" y="1492103"/>
                  <a:ext cx="1720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B6E1B3B5-9275-B440-ADD1-B8E57F97CA66}"/>
                    </a:ext>
                  </a:extLst>
                </p14:cNvPr>
                <p14:cNvContentPartPr/>
                <p14:nvPr/>
              </p14:nvContentPartPr>
              <p14:xfrm>
                <a:off x="2214008" y="1296263"/>
                <a:ext cx="59760" cy="2808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B6E1B3B5-9275-B440-ADD1-B8E57F97CA6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205008" y="1287623"/>
                  <a:ext cx="7740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2BD888F-02A6-2C40-7D27-63463ECCD046}"/>
                    </a:ext>
                  </a:extLst>
                </p14:cNvPr>
                <p14:cNvContentPartPr/>
                <p14:nvPr/>
              </p14:nvContentPartPr>
              <p14:xfrm>
                <a:off x="2167568" y="1301663"/>
                <a:ext cx="230040" cy="2664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2BD888F-02A6-2C40-7D27-63463ECCD046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158568" y="1293023"/>
                  <a:ext cx="24768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4D628EC-1D8C-4A4A-8CE5-6ABFA79DD40C}"/>
                    </a:ext>
                  </a:extLst>
                </p14:cNvPr>
                <p14:cNvContentPartPr/>
                <p14:nvPr/>
              </p14:nvContentPartPr>
              <p14:xfrm>
                <a:off x="2286368" y="1139303"/>
                <a:ext cx="195840" cy="1965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4D628EC-1D8C-4A4A-8CE5-6ABFA79DD40C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2277368" y="1130663"/>
                  <a:ext cx="21348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C0AB045-D7D0-59F8-0106-9FB730E312DD}"/>
                    </a:ext>
                  </a:extLst>
                </p14:cNvPr>
                <p14:cNvContentPartPr/>
                <p14:nvPr/>
              </p14:nvContentPartPr>
              <p14:xfrm>
                <a:off x="859328" y="2097623"/>
                <a:ext cx="286200" cy="7840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C0AB045-D7D0-59F8-0106-9FB730E312DD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50328" y="2088983"/>
                  <a:ext cx="303840" cy="80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630207E5-6962-9F22-B34F-B989239D4883}"/>
                    </a:ext>
                  </a:extLst>
                </p14:cNvPr>
                <p14:cNvContentPartPr/>
                <p14:nvPr/>
              </p14:nvContentPartPr>
              <p14:xfrm>
                <a:off x="1078568" y="2091503"/>
                <a:ext cx="44280" cy="1659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630207E5-6962-9F22-B34F-B989239D4883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069568" y="2082863"/>
                  <a:ext cx="6192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C6E43C0-2FCD-6A0D-55FF-8B01EFD3884F}"/>
                    </a:ext>
                  </a:extLst>
                </p14:cNvPr>
                <p14:cNvContentPartPr/>
                <p14:nvPr/>
              </p14:nvContentPartPr>
              <p14:xfrm>
                <a:off x="1206368" y="2090423"/>
                <a:ext cx="195480" cy="5562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C6E43C0-2FCD-6A0D-55FF-8B01EFD3884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197368" y="2081423"/>
                  <a:ext cx="213120" cy="57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26A95B4-23D6-CF45-8115-5D251EEEF8E6}"/>
                    </a:ext>
                  </a:extLst>
                </p14:cNvPr>
                <p14:cNvContentPartPr/>
                <p14:nvPr/>
              </p14:nvContentPartPr>
              <p14:xfrm>
                <a:off x="1429208" y="2181503"/>
                <a:ext cx="24840" cy="4028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26A95B4-23D6-CF45-8115-5D251EEEF8E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420208" y="2172863"/>
                  <a:ext cx="42480" cy="42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474A693-AE55-A09C-9640-A7FE3DFCAA07}"/>
                    </a:ext>
                  </a:extLst>
                </p14:cNvPr>
                <p14:cNvContentPartPr/>
                <p14:nvPr/>
              </p14:nvContentPartPr>
              <p14:xfrm>
                <a:off x="1350008" y="2242703"/>
                <a:ext cx="231480" cy="3402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474A693-AE55-A09C-9640-A7FE3DFCAA07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341368" y="2233703"/>
                  <a:ext cx="24912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1E5D7837-7D85-8538-9A4D-225F6DE1D5EA}"/>
                    </a:ext>
                  </a:extLst>
                </p14:cNvPr>
                <p14:cNvContentPartPr/>
                <p14:nvPr/>
              </p14:nvContentPartPr>
              <p14:xfrm>
                <a:off x="1482128" y="2053703"/>
                <a:ext cx="237960" cy="5065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1E5D7837-7D85-8538-9A4D-225F6DE1D5E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473128" y="2044703"/>
                  <a:ext cx="255600" cy="52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6DB4EEA-B2ED-88D1-561C-E4D85E7BDDD0}"/>
                    </a:ext>
                  </a:extLst>
                </p14:cNvPr>
                <p14:cNvContentPartPr/>
                <p14:nvPr/>
              </p14:nvContentPartPr>
              <p14:xfrm>
                <a:off x="1790288" y="2203103"/>
                <a:ext cx="215280" cy="1526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6DB4EEA-B2ED-88D1-561C-E4D85E7BDDD0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781648" y="2194463"/>
                  <a:ext cx="23292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3CAEFCA-E167-42D6-C3E4-80DF97463718}"/>
                    </a:ext>
                  </a:extLst>
                </p14:cNvPr>
                <p14:cNvContentPartPr/>
                <p14:nvPr/>
              </p14:nvContentPartPr>
              <p14:xfrm>
                <a:off x="2038688" y="1984223"/>
                <a:ext cx="355320" cy="3495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3CAEFCA-E167-42D6-C3E4-80DF97463718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030048" y="1975583"/>
                  <a:ext cx="3729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3B628EB-B1A4-D867-6571-65C7E4B7B82D}"/>
                    </a:ext>
                  </a:extLst>
                </p14:cNvPr>
                <p14:cNvContentPartPr/>
                <p14:nvPr/>
              </p14:nvContentPartPr>
              <p14:xfrm>
                <a:off x="2417048" y="2044343"/>
                <a:ext cx="59400" cy="2836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3B628EB-B1A4-D867-6571-65C7E4B7B82D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408048" y="2035703"/>
                  <a:ext cx="7704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E7CF39E-A900-AA6E-11B3-42D0EF5FFDE3}"/>
                    </a:ext>
                  </a:extLst>
                </p14:cNvPr>
                <p14:cNvContentPartPr/>
                <p14:nvPr/>
              </p14:nvContentPartPr>
              <p14:xfrm>
                <a:off x="2318408" y="2063423"/>
                <a:ext cx="270360" cy="2768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E7CF39E-A900-AA6E-11B3-42D0EF5FFDE3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309408" y="2054423"/>
                  <a:ext cx="288000" cy="294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E5B9BCD-05E7-90A1-3A25-F439863C78DE}"/>
              </a:ext>
            </a:extLst>
          </p:cNvPr>
          <p:cNvGrpSpPr/>
          <p:nvPr/>
        </p:nvGrpSpPr>
        <p:grpSpPr>
          <a:xfrm>
            <a:off x="665648" y="2614583"/>
            <a:ext cx="2491200" cy="1787400"/>
            <a:chOff x="665648" y="2614583"/>
            <a:chExt cx="2491200" cy="1787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09BF899-66FE-133C-1055-B5529DF1A0D6}"/>
                    </a:ext>
                  </a:extLst>
                </p14:cNvPr>
                <p14:cNvContentPartPr/>
                <p14:nvPr/>
              </p14:nvContentPartPr>
              <p14:xfrm>
                <a:off x="665648" y="3108863"/>
                <a:ext cx="263160" cy="5641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09BF899-66FE-133C-1055-B5529DF1A0D6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656648" y="3100223"/>
                  <a:ext cx="280800" cy="58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3AA7B34-69EF-FE31-707E-BD7198B8AD3A}"/>
                    </a:ext>
                  </a:extLst>
                </p14:cNvPr>
                <p14:cNvContentPartPr/>
                <p14:nvPr/>
              </p14:nvContentPartPr>
              <p14:xfrm>
                <a:off x="921248" y="3458423"/>
                <a:ext cx="159480" cy="1360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3AA7B34-69EF-FE31-707E-BD7198B8AD3A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12608" y="3449783"/>
                  <a:ext cx="17712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C3FD2C12-7DEC-721E-885B-8C8A8452F627}"/>
                    </a:ext>
                  </a:extLst>
                </p14:cNvPr>
                <p14:cNvContentPartPr/>
                <p14:nvPr/>
              </p14:nvContentPartPr>
              <p14:xfrm>
                <a:off x="1109528" y="3415943"/>
                <a:ext cx="56880" cy="4269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C3FD2C12-7DEC-721E-885B-8C8A8452F62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100528" y="3406943"/>
                  <a:ext cx="74520" cy="44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70C5286-64F9-7B90-90C2-9DD2F486C8F4}"/>
                    </a:ext>
                  </a:extLst>
                </p14:cNvPr>
                <p14:cNvContentPartPr/>
                <p14:nvPr/>
              </p14:nvContentPartPr>
              <p14:xfrm>
                <a:off x="1226888" y="3352223"/>
                <a:ext cx="202320" cy="194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70C5286-64F9-7B90-90C2-9DD2F486C8F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218248" y="3343583"/>
                  <a:ext cx="21996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A1C4488-345A-BA93-4B3D-6AC9BE83C55E}"/>
                    </a:ext>
                  </a:extLst>
                </p14:cNvPr>
                <p14:cNvContentPartPr/>
                <p14:nvPr/>
              </p14:nvContentPartPr>
              <p14:xfrm>
                <a:off x="1376288" y="3465623"/>
                <a:ext cx="165600" cy="446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A1C4488-345A-BA93-4B3D-6AC9BE83C55E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367288" y="3456623"/>
                  <a:ext cx="18324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BF1F67DE-FC7B-0EB8-5A42-2C0F83980A65}"/>
                    </a:ext>
                  </a:extLst>
                </p14:cNvPr>
                <p14:cNvContentPartPr/>
                <p14:nvPr/>
              </p14:nvContentPartPr>
              <p14:xfrm>
                <a:off x="1640168" y="2936423"/>
                <a:ext cx="370800" cy="80460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BF1F67DE-FC7B-0EB8-5A42-2C0F83980A65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631168" y="2927423"/>
                  <a:ext cx="388440" cy="82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055D1FC-7685-7773-C69E-E5B5B7DC47AD}"/>
                    </a:ext>
                  </a:extLst>
                </p14:cNvPr>
                <p14:cNvContentPartPr/>
                <p14:nvPr/>
              </p14:nvContentPartPr>
              <p14:xfrm>
                <a:off x="1830248" y="2919503"/>
                <a:ext cx="64800" cy="13968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055D1FC-7685-7773-C69E-E5B5B7DC47AD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821608" y="2910503"/>
                  <a:ext cx="8244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2713761-C56D-E3AF-73C7-FBC932064825}"/>
                    </a:ext>
                  </a:extLst>
                </p14:cNvPr>
                <p14:cNvContentPartPr/>
                <p14:nvPr/>
              </p14:nvContentPartPr>
              <p14:xfrm>
                <a:off x="1993688" y="2925263"/>
                <a:ext cx="235080" cy="4644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2713761-C56D-E3AF-73C7-FBC932064825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985048" y="2916263"/>
                  <a:ext cx="252720" cy="48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C5BDCD7-8D3F-C4C6-CAB6-896F864C8D23}"/>
                    </a:ext>
                  </a:extLst>
                </p14:cNvPr>
                <p14:cNvContentPartPr/>
                <p14:nvPr/>
              </p14:nvContentPartPr>
              <p14:xfrm>
                <a:off x="2217248" y="2985023"/>
                <a:ext cx="15120" cy="3085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C5BDCD7-8D3F-C4C6-CAB6-896F864C8D23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2208248" y="2976023"/>
                  <a:ext cx="3276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9E5117F-CB6A-8AAB-BB13-AA8BAF16E558}"/>
                    </a:ext>
                  </a:extLst>
                </p14:cNvPr>
                <p14:cNvContentPartPr/>
                <p14:nvPr/>
              </p14:nvContentPartPr>
              <p14:xfrm>
                <a:off x="2066408" y="2991863"/>
                <a:ext cx="324360" cy="27360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9E5117F-CB6A-8AAB-BB13-AA8BAF16E558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2057768" y="2983223"/>
                  <a:ext cx="34200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7FB4B61-BEA5-25F2-9BD5-D3351BE1CC0F}"/>
                    </a:ext>
                  </a:extLst>
                </p14:cNvPr>
                <p14:cNvContentPartPr/>
                <p14:nvPr/>
              </p14:nvContentPartPr>
              <p14:xfrm>
                <a:off x="2199248" y="2838863"/>
                <a:ext cx="259200" cy="4705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7FB4B61-BEA5-25F2-9BD5-D3351BE1CC0F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2190608" y="2829863"/>
                  <a:ext cx="276840" cy="48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1E87B53-AB0D-D8FF-9749-DC54CDBAD2E1}"/>
                    </a:ext>
                  </a:extLst>
                </p14:cNvPr>
                <p14:cNvContentPartPr/>
                <p14:nvPr/>
              </p14:nvContentPartPr>
              <p14:xfrm>
                <a:off x="2453408" y="2614583"/>
                <a:ext cx="287640" cy="5486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1E87B53-AB0D-D8FF-9749-DC54CDBAD2E1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2444408" y="2605943"/>
                  <a:ext cx="305280" cy="56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0030F515-4EF6-F47B-C741-5C45AD79E115}"/>
                    </a:ext>
                  </a:extLst>
                </p14:cNvPr>
                <p14:cNvContentPartPr/>
                <p14:nvPr/>
              </p14:nvContentPartPr>
              <p14:xfrm>
                <a:off x="2796848" y="2744903"/>
                <a:ext cx="22680" cy="3063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0030F515-4EF6-F47B-C741-5C45AD79E115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2787848" y="2736263"/>
                  <a:ext cx="4032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162831C-CA85-46CA-47CF-F1E12A6D39D4}"/>
                    </a:ext>
                  </a:extLst>
                </p14:cNvPr>
                <p14:cNvContentPartPr/>
                <p14:nvPr/>
              </p14:nvContentPartPr>
              <p14:xfrm>
                <a:off x="2671208" y="2768303"/>
                <a:ext cx="231840" cy="3340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162831C-CA85-46CA-47CF-F1E12A6D39D4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2662208" y="2759303"/>
                  <a:ext cx="24948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2770D3CA-2EC7-28D4-5580-9158D417033A}"/>
                    </a:ext>
                  </a:extLst>
                </p14:cNvPr>
                <p14:cNvContentPartPr/>
                <p14:nvPr/>
              </p14:nvContentPartPr>
              <p14:xfrm>
                <a:off x="1799648" y="3892583"/>
                <a:ext cx="222480" cy="896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2770D3CA-2EC7-28D4-5580-9158D417033A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790648" y="3883583"/>
                  <a:ext cx="24012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E6CF395-8B05-28EF-44F9-654824E4C20C}"/>
                    </a:ext>
                  </a:extLst>
                </p14:cNvPr>
                <p14:cNvContentPartPr/>
                <p14:nvPr/>
              </p14:nvContentPartPr>
              <p14:xfrm>
                <a:off x="1944368" y="4007783"/>
                <a:ext cx="155880" cy="5400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E6CF395-8B05-28EF-44F9-654824E4C20C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935728" y="3999143"/>
                  <a:ext cx="17352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D2798EB-9681-18E9-32E9-524BDF30801C}"/>
                    </a:ext>
                  </a:extLst>
                </p14:cNvPr>
                <p14:cNvContentPartPr/>
                <p14:nvPr/>
              </p14:nvContentPartPr>
              <p14:xfrm>
                <a:off x="2168288" y="3644183"/>
                <a:ext cx="412200" cy="37080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D2798EB-9681-18E9-32E9-524BDF30801C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2159288" y="3635543"/>
                  <a:ext cx="42984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1C95A89-D325-5247-868B-408AE2423B49}"/>
                    </a:ext>
                  </a:extLst>
                </p14:cNvPr>
                <p14:cNvContentPartPr/>
                <p14:nvPr/>
              </p14:nvContentPartPr>
              <p14:xfrm>
                <a:off x="2625128" y="3661103"/>
                <a:ext cx="38880" cy="2707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1C95A89-D325-5247-868B-408AE2423B49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2616128" y="3652463"/>
                  <a:ext cx="5652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F4A49228-A9B1-D432-014F-EC9CF402DDFF}"/>
                    </a:ext>
                  </a:extLst>
                </p14:cNvPr>
                <p14:cNvContentPartPr/>
                <p14:nvPr/>
              </p14:nvContentPartPr>
              <p14:xfrm>
                <a:off x="2491568" y="3694223"/>
                <a:ext cx="300600" cy="1537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F4A49228-A9B1-D432-014F-EC9CF402DDFF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2482568" y="3685223"/>
                  <a:ext cx="31824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62A7F9B6-2AD9-8CFF-7B6F-592D9053576F}"/>
                    </a:ext>
                  </a:extLst>
                </p14:cNvPr>
                <p14:cNvContentPartPr/>
                <p14:nvPr/>
              </p14:nvContentPartPr>
              <p14:xfrm>
                <a:off x="2751488" y="3376703"/>
                <a:ext cx="302400" cy="4107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62A7F9B6-2AD9-8CFF-7B6F-592D9053576F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2742488" y="3368063"/>
                  <a:ext cx="32004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BC88931E-8F0D-58FC-6899-B87D4780A805}"/>
                    </a:ext>
                  </a:extLst>
                </p14:cNvPr>
                <p14:cNvContentPartPr/>
                <p14:nvPr/>
              </p14:nvContentPartPr>
              <p14:xfrm>
                <a:off x="3080888" y="3455903"/>
                <a:ext cx="18360" cy="23364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BC88931E-8F0D-58FC-6899-B87D4780A805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3071888" y="3446903"/>
                  <a:ext cx="3600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30191689-C189-9A54-352E-17ABD3F8AB4C}"/>
                    </a:ext>
                  </a:extLst>
                </p14:cNvPr>
                <p14:cNvContentPartPr/>
                <p14:nvPr/>
              </p14:nvContentPartPr>
              <p14:xfrm>
                <a:off x="2990888" y="3500183"/>
                <a:ext cx="165960" cy="1954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30191689-C189-9A54-352E-17ABD3F8AB4C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2982248" y="3491183"/>
                  <a:ext cx="1836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FE69BA8-6ED0-9CDF-80C1-702176E815D7}"/>
                    </a:ext>
                  </a:extLst>
                </p14:cNvPr>
                <p14:cNvContentPartPr/>
                <p14:nvPr/>
              </p14:nvContentPartPr>
              <p14:xfrm>
                <a:off x="1347848" y="3785663"/>
                <a:ext cx="284040" cy="5094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FE69BA8-6ED0-9CDF-80C1-702176E815D7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338848" y="3777023"/>
                  <a:ext cx="301680" cy="52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06AF7AD-C32D-27DF-A5F8-5832729B39E4}"/>
                    </a:ext>
                  </a:extLst>
                </p14:cNvPr>
                <p14:cNvContentPartPr/>
                <p14:nvPr/>
              </p14:nvContentPartPr>
              <p14:xfrm>
                <a:off x="1591208" y="4023623"/>
                <a:ext cx="177120" cy="11772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06AF7AD-C32D-27DF-A5F8-5832729B39E4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582208" y="4014623"/>
                  <a:ext cx="19476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DEA95B55-B5F7-0307-10A0-C8EB683DC88F}"/>
                    </a:ext>
                  </a:extLst>
                </p14:cNvPr>
                <p14:cNvContentPartPr/>
                <p14:nvPr/>
              </p14:nvContentPartPr>
              <p14:xfrm>
                <a:off x="1725848" y="3981863"/>
                <a:ext cx="103320" cy="4201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DEA95B55-B5F7-0307-10A0-C8EB683DC88F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717208" y="3973223"/>
                  <a:ext cx="120960" cy="437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35E9B4F2-D581-35F4-31BF-CD39A7DAFEBC}"/>
                  </a:ext>
                </a:extLst>
              </p14:cNvPr>
              <p14:cNvContentPartPr/>
              <p14:nvPr/>
            </p14:nvContentPartPr>
            <p14:xfrm>
              <a:off x="1290968" y="4348703"/>
              <a:ext cx="6840" cy="7560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35E9B4F2-D581-35F4-31BF-CD39A7DAFEBC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1200968" y="4169063"/>
                <a:ext cx="186480" cy="36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3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5767E3DB-9FD3-D49B-F7F2-E61AA9327DEC}"/>
                  </a:ext>
                </a:extLst>
              </p14:cNvPr>
              <p14:cNvContentPartPr/>
              <p14:nvPr/>
            </p14:nvContentPartPr>
            <p14:xfrm>
              <a:off x="1240928" y="3463103"/>
              <a:ext cx="1962720" cy="876600"/>
            </p14:xfrm>
          </p:contentPart>
        </mc:Choice>
        <mc:Fallback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5767E3DB-9FD3-D49B-F7F2-E61AA9327DEC}"/>
                  </a:ext>
                </a:extLst>
              </p:cNvPr>
              <p:cNvPicPr/>
              <p:nvPr/>
            </p:nvPicPr>
            <p:blipFill>
              <a:blip r:embed="rId104"/>
              <a:stretch>
                <a:fillRect/>
              </a:stretch>
            </p:blipFill>
            <p:spPr>
              <a:xfrm>
                <a:off x="1151288" y="3283103"/>
                <a:ext cx="2142360" cy="123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5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94ED6E1C-2639-CBB1-0F81-2A4DC5939970}"/>
                  </a:ext>
                </a:extLst>
              </p14:cNvPr>
              <p14:cNvContentPartPr/>
              <p14:nvPr/>
            </p14:nvContentPartPr>
            <p14:xfrm>
              <a:off x="3156488" y="737903"/>
              <a:ext cx="851040" cy="54360"/>
            </p14:xfrm>
          </p:contentPart>
        </mc:Choice>
        <mc:Fallback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94ED6E1C-2639-CBB1-0F81-2A4DC5939970}"/>
                  </a:ext>
                </a:extLst>
              </p:cNvPr>
              <p:cNvPicPr/>
              <p:nvPr/>
            </p:nvPicPr>
            <p:blipFill>
              <a:blip r:embed="rId106"/>
              <a:stretch>
                <a:fillRect/>
              </a:stretch>
            </p:blipFill>
            <p:spPr>
              <a:xfrm>
                <a:off x="3066848" y="557903"/>
                <a:ext cx="1030680" cy="41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7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5DAB4146-94DB-8583-9861-A0B54E321227}"/>
                  </a:ext>
                </a:extLst>
              </p14:cNvPr>
              <p14:cNvContentPartPr/>
              <p14:nvPr/>
            </p14:nvContentPartPr>
            <p14:xfrm>
              <a:off x="4934528" y="769223"/>
              <a:ext cx="1918440" cy="5040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5DAB4146-94DB-8583-9861-A0B54E321227}"/>
                  </a:ext>
                </a:extLst>
              </p:cNvPr>
              <p:cNvPicPr/>
              <p:nvPr/>
            </p:nvPicPr>
            <p:blipFill>
              <a:blip r:embed="rId108"/>
              <a:stretch>
                <a:fillRect/>
              </a:stretch>
            </p:blipFill>
            <p:spPr>
              <a:xfrm>
                <a:off x="4844888" y="589223"/>
                <a:ext cx="2098080" cy="41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9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CB3E5342-E7C3-487A-0FF9-70C06DC25548}"/>
                  </a:ext>
                </a:extLst>
              </p14:cNvPr>
              <p14:cNvContentPartPr/>
              <p14:nvPr/>
            </p14:nvContentPartPr>
            <p14:xfrm>
              <a:off x="7450208" y="291143"/>
              <a:ext cx="1878480" cy="27720"/>
            </p14:xfrm>
          </p:contentPart>
        </mc:Choice>
        <mc:Fallback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CB3E5342-E7C3-487A-0FF9-70C06DC25548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7360208" y="111143"/>
                <a:ext cx="2058120" cy="3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1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BA9B0A16-4872-3C73-1393-DC4849D3F2C9}"/>
                  </a:ext>
                </a:extLst>
              </p14:cNvPr>
              <p14:cNvContentPartPr/>
              <p14:nvPr/>
            </p14:nvContentPartPr>
            <p14:xfrm>
              <a:off x="6971768" y="1530623"/>
              <a:ext cx="624960" cy="293040"/>
            </p14:xfrm>
          </p:contentPart>
        </mc:Choice>
        <mc:Fallback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BA9B0A16-4872-3C73-1393-DC4849D3F2C9}"/>
                  </a:ext>
                </a:extLst>
              </p:cNvPr>
              <p:cNvPicPr/>
              <p:nvPr/>
            </p:nvPicPr>
            <p:blipFill>
              <a:blip r:embed="rId112"/>
              <a:stretch>
                <a:fillRect/>
              </a:stretch>
            </p:blipFill>
            <p:spPr>
              <a:xfrm>
                <a:off x="6881768" y="1350983"/>
                <a:ext cx="804600" cy="65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3">
            <p14:nvContentPartPr>
              <p14:cNvPr id="89" name="Ink 88">
                <a:extLst>
                  <a:ext uri="{FF2B5EF4-FFF2-40B4-BE49-F238E27FC236}">
                    <a16:creationId xmlns:a16="http://schemas.microsoft.com/office/drawing/2014/main" id="{6E0DDB06-E8B2-A555-33D2-6D45EFF009DE}"/>
                  </a:ext>
                </a:extLst>
              </p14:cNvPr>
              <p14:cNvContentPartPr/>
              <p14:nvPr/>
            </p14:nvContentPartPr>
            <p14:xfrm>
              <a:off x="6138728" y="1394183"/>
              <a:ext cx="658800" cy="660240"/>
            </p14:xfrm>
          </p:contentPart>
        </mc:Choice>
        <mc:Fallback>
          <p:pic>
            <p:nvPicPr>
              <p:cNvPr id="89" name="Ink 88">
                <a:extLst>
                  <a:ext uri="{FF2B5EF4-FFF2-40B4-BE49-F238E27FC236}">
                    <a16:creationId xmlns:a16="http://schemas.microsoft.com/office/drawing/2014/main" id="{6E0DDB06-E8B2-A555-33D2-6D45EFF009DE}"/>
                  </a:ext>
                </a:extLst>
              </p:cNvPr>
              <p:cNvPicPr/>
              <p:nvPr/>
            </p:nvPicPr>
            <p:blipFill>
              <a:blip r:embed="rId114"/>
              <a:stretch>
                <a:fillRect/>
              </a:stretch>
            </p:blipFill>
            <p:spPr>
              <a:xfrm>
                <a:off x="6048728" y="1214183"/>
                <a:ext cx="838440" cy="1019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4" name="Group 113">
            <a:extLst>
              <a:ext uri="{FF2B5EF4-FFF2-40B4-BE49-F238E27FC236}">
                <a16:creationId xmlns:a16="http://schemas.microsoft.com/office/drawing/2014/main" id="{26403409-9C40-6893-6823-7C4B38F2D10F}"/>
              </a:ext>
            </a:extLst>
          </p:cNvPr>
          <p:cNvGrpSpPr/>
          <p:nvPr/>
        </p:nvGrpSpPr>
        <p:grpSpPr>
          <a:xfrm>
            <a:off x="4652288" y="1341263"/>
            <a:ext cx="5954040" cy="2541600"/>
            <a:chOff x="4652288" y="1341263"/>
            <a:chExt cx="5954040" cy="2541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00F477E-8FBF-8A02-EF50-327961CAEF57}"/>
                    </a:ext>
                  </a:extLst>
                </p14:cNvPr>
                <p14:cNvContentPartPr/>
                <p14:nvPr/>
              </p14:nvContentPartPr>
              <p14:xfrm>
                <a:off x="4851008" y="1341263"/>
                <a:ext cx="340920" cy="81432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00F477E-8FBF-8A02-EF50-327961CAEF57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4842368" y="1332263"/>
                  <a:ext cx="358560" cy="83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A5ED14AE-63AB-C6B7-1400-FBFAB51E1AC7}"/>
                    </a:ext>
                  </a:extLst>
                </p14:cNvPr>
                <p14:cNvContentPartPr/>
                <p14:nvPr/>
              </p14:nvContentPartPr>
              <p14:xfrm>
                <a:off x="5700608" y="1685423"/>
                <a:ext cx="186120" cy="2304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A5ED14AE-63AB-C6B7-1400-FBFAB51E1AC7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5691968" y="1676423"/>
                  <a:ext cx="2037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BAF2C5C9-6A12-942C-72D0-63F0C661EFE2}"/>
                    </a:ext>
                  </a:extLst>
                </p14:cNvPr>
                <p14:cNvContentPartPr/>
                <p14:nvPr/>
              </p14:nvContentPartPr>
              <p14:xfrm>
                <a:off x="5716448" y="1854983"/>
                <a:ext cx="273600" cy="226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BAF2C5C9-6A12-942C-72D0-63F0C661EFE2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707808" y="1845983"/>
                  <a:ext cx="29124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CF9257CE-D4EB-AD2E-51C3-EF57FCCFE43E}"/>
                    </a:ext>
                  </a:extLst>
                </p14:cNvPr>
                <p14:cNvContentPartPr/>
                <p14:nvPr/>
              </p14:nvContentPartPr>
              <p14:xfrm>
                <a:off x="6143408" y="1903583"/>
                <a:ext cx="360" cy="900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CF9257CE-D4EB-AD2E-51C3-EF57FCCFE43E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6134768" y="1894583"/>
                  <a:ext cx="180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E2AAD8FA-8DBB-0833-7313-28403CC6A784}"/>
                    </a:ext>
                  </a:extLst>
                </p14:cNvPr>
                <p14:cNvContentPartPr/>
                <p14:nvPr/>
              </p14:nvContentPartPr>
              <p14:xfrm>
                <a:off x="5268608" y="1845983"/>
                <a:ext cx="198000" cy="20196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E2AAD8FA-8DBB-0833-7313-28403CC6A784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5259608" y="1837343"/>
                  <a:ext cx="2156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36B196E0-798D-CFBC-C670-071B3022C544}"/>
                    </a:ext>
                  </a:extLst>
                </p14:cNvPr>
                <p14:cNvContentPartPr/>
                <p14:nvPr/>
              </p14:nvContentPartPr>
              <p14:xfrm>
                <a:off x="5472728" y="1809623"/>
                <a:ext cx="29160" cy="58356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36B196E0-798D-CFBC-C670-071B3022C544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5463728" y="1800623"/>
                  <a:ext cx="46800" cy="60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664C14D-D105-4E11-E451-2436E6C00272}"/>
                    </a:ext>
                  </a:extLst>
                </p14:cNvPr>
                <p14:cNvContentPartPr/>
                <p14:nvPr/>
              </p14:nvContentPartPr>
              <p14:xfrm>
                <a:off x="6214328" y="1370783"/>
                <a:ext cx="170640" cy="79632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664C14D-D105-4E11-E451-2436E6C00272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6205328" y="1362143"/>
                  <a:ext cx="188280" cy="81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23DA17BA-DCBE-D1C7-161E-C6A7B64FAFA4}"/>
                    </a:ext>
                  </a:extLst>
                </p14:cNvPr>
                <p14:cNvContentPartPr/>
                <p14:nvPr/>
              </p14:nvContentPartPr>
              <p14:xfrm>
                <a:off x="6361928" y="1451063"/>
                <a:ext cx="13320" cy="14616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23DA17BA-DCBE-D1C7-161E-C6A7B64FAFA4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6352928" y="1442063"/>
                  <a:ext cx="3096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D91BDCE1-6733-7994-B4FA-6FEE75782A19}"/>
                    </a:ext>
                  </a:extLst>
                </p14:cNvPr>
                <p14:cNvContentPartPr/>
                <p14:nvPr/>
              </p14:nvContentPartPr>
              <p14:xfrm>
                <a:off x="6466688" y="1419383"/>
                <a:ext cx="120240" cy="50760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D91BDCE1-6733-7994-B4FA-6FEE75782A19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6457688" y="1410743"/>
                  <a:ext cx="137880" cy="52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0C8D9060-F1E3-8B3E-93E3-0EE5B680E5E1}"/>
                    </a:ext>
                  </a:extLst>
                </p14:cNvPr>
                <p14:cNvContentPartPr/>
                <p14:nvPr/>
              </p14:nvContentPartPr>
              <p14:xfrm>
                <a:off x="6606008" y="1529543"/>
                <a:ext cx="88560" cy="28116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0C8D9060-F1E3-8B3E-93E3-0EE5B680E5E1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6597008" y="1520903"/>
                  <a:ext cx="10620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6943E2E4-FAA7-3674-0DF8-29646D717B9D}"/>
                    </a:ext>
                  </a:extLst>
                </p14:cNvPr>
                <p14:cNvContentPartPr/>
                <p14:nvPr/>
              </p14:nvContentPartPr>
              <p14:xfrm>
                <a:off x="6644168" y="1414703"/>
                <a:ext cx="177120" cy="53892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6943E2E4-FAA7-3674-0DF8-29646D717B9D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635528" y="1405703"/>
                  <a:ext cx="194760" cy="55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5BC5D13B-2B3C-F6D9-F059-DEDAE0597982}"/>
                    </a:ext>
                  </a:extLst>
                </p14:cNvPr>
                <p14:cNvContentPartPr/>
                <p14:nvPr/>
              </p14:nvContentPartPr>
              <p14:xfrm>
                <a:off x="6920288" y="1416863"/>
                <a:ext cx="191520" cy="5540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5BC5D13B-2B3C-F6D9-F059-DEDAE0597982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6911648" y="1407863"/>
                  <a:ext cx="209160" cy="57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24B207AF-95C5-B87B-33E3-B5CF66D50EFB}"/>
                    </a:ext>
                  </a:extLst>
                </p14:cNvPr>
                <p14:cNvContentPartPr/>
                <p14:nvPr/>
              </p14:nvContentPartPr>
              <p14:xfrm>
                <a:off x="7428968" y="1363583"/>
                <a:ext cx="144000" cy="57600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24B207AF-95C5-B87B-33E3-B5CF66D50EFB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420328" y="1354583"/>
                  <a:ext cx="161640" cy="59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EC1FAB49-36A2-30C2-4B4F-03AF68F1CF71}"/>
                    </a:ext>
                  </a:extLst>
                </p14:cNvPr>
                <p14:cNvContentPartPr/>
                <p14:nvPr/>
              </p14:nvContentPartPr>
              <p14:xfrm>
                <a:off x="7035848" y="1520183"/>
                <a:ext cx="152640" cy="3175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EC1FAB49-36A2-30C2-4B4F-03AF68F1CF71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7026848" y="1511543"/>
                  <a:ext cx="17028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845F730D-AB66-95F8-079D-367E25934D0E}"/>
                    </a:ext>
                  </a:extLst>
                </p14:cNvPr>
                <p14:cNvContentPartPr/>
                <p14:nvPr/>
              </p14:nvContentPartPr>
              <p14:xfrm>
                <a:off x="7265168" y="1745543"/>
                <a:ext cx="30960" cy="4824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845F730D-AB66-95F8-079D-367E25934D0E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7256168" y="1736543"/>
                  <a:ext cx="486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EF4BACF-74CF-D2DE-8E28-9D3880AE9B35}"/>
                    </a:ext>
                  </a:extLst>
                </p14:cNvPr>
                <p14:cNvContentPartPr/>
                <p14:nvPr/>
              </p14:nvContentPartPr>
              <p14:xfrm>
                <a:off x="7300448" y="1537823"/>
                <a:ext cx="114840" cy="25056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CEF4BACF-74CF-D2DE-8E28-9D3880AE9B35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7291808" y="1528823"/>
                  <a:ext cx="13248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7502FE28-E49D-CE5C-3E5E-B36393623CAA}"/>
                    </a:ext>
                  </a:extLst>
                </p14:cNvPr>
                <p14:cNvContentPartPr/>
                <p14:nvPr/>
              </p14:nvContentPartPr>
              <p14:xfrm>
                <a:off x="7451648" y="1431623"/>
                <a:ext cx="20880" cy="40176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7502FE28-E49D-CE5C-3E5E-B36393623CAA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7443008" y="1422983"/>
                  <a:ext cx="38520" cy="41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DE3EF26E-C8C1-D2C2-AD5B-8486E6BBB4F3}"/>
                    </a:ext>
                  </a:extLst>
                </p14:cNvPr>
                <p14:cNvContentPartPr/>
                <p14:nvPr/>
              </p14:nvContentPartPr>
              <p14:xfrm>
                <a:off x="5856128" y="2542583"/>
                <a:ext cx="171720" cy="1080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DE3EF26E-C8C1-D2C2-AD5B-8486E6BBB4F3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5847488" y="2533583"/>
                  <a:ext cx="18936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463F20AD-E46E-D828-4C63-E8FCBB027E62}"/>
                    </a:ext>
                  </a:extLst>
                </p14:cNvPr>
                <p14:cNvContentPartPr/>
                <p14:nvPr/>
              </p14:nvContentPartPr>
              <p14:xfrm>
                <a:off x="5943968" y="2711063"/>
                <a:ext cx="143640" cy="756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463F20AD-E46E-D828-4C63-E8FCBB027E62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5935328" y="2702063"/>
                  <a:ext cx="16128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F031C30C-5E7D-66ED-986F-6956FC76D3DD}"/>
                    </a:ext>
                  </a:extLst>
                </p14:cNvPr>
                <p14:cNvContentPartPr/>
                <p14:nvPr/>
              </p14:nvContentPartPr>
              <p14:xfrm>
                <a:off x="6215768" y="2460143"/>
                <a:ext cx="207360" cy="24696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F031C30C-5E7D-66ED-986F-6956FC76D3DD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6207128" y="2451143"/>
                  <a:ext cx="22500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C06E39D8-BFCC-3561-EF9F-9215FE4C94FB}"/>
                    </a:ext>
                  </a:extLst>
                </p14:cNvPr>
                <p14:cNvContentPartPr/>
                <p14:nvPr/>
              </p14:nvContentPartPr>
              <p14:xfrm>
                <a:off x="6455888" y="2382383"/>
                <a:ext cx="127440" cy="29988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C06E39D8-BFCC-3561-EF9F-9215FE4C94FB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6447248" y="2373743"/>
                  <a:ext cx="14508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07E6FCE2-4709-E728-3463-1981AE9A69EA}"/>
                    </a:ext>
                  </a:extLst>
                </p14:cNvPr>
                <p14:cNvContentPartPr/>
                <p14:nvPr/>
              </p14:nvContentPartPr>
              <p14:xfrm>
                <a:off x="6594488" y="2441423"/>
                <a:ext cx="48600" cy="18720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07E6FCE2-4709-E728-3463-1981AE9A69EA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6585848" y="2432783"/>
                  <a:ext cx="6624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FD14E3CE-C81C-1268-0F3C-18FCEE19EFC4}"/>
                    </a:ext>
                  </a:extLst>
                </p14:cNvPr>
                <p14:cNvContentPartPr/>
                <p14:nvPr/>
              </p14:nvContentPartPr>
              <p14:xfrm>
                <a:off x="6618248" y="2370143"/>
                <a:ext cx="151200" cy="33264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FD14E3CE-C81C-1268-0F3C-18FCEE19EFC4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6609608" y="2361503"/>
                  <a:ext cx="16884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7B988BA1-9E62-8EB3-D403-AF154E4138CA}"/>
                    </a:ext>
                  </a:extLst>
                </p14:cNvPr>
                <p14:cNvContentPartPr/>
                <p14:nvPr/>
              </p14:nvContentPartPr>
              <p14:xfrm>
                <a:off x="6853328" y="2318303"/>
                <a:ext cx="143280" cy="36648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7B988BA1-9E62-8EB3-D403-AF154E4138CA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6844328" y="2309303"/>
                  <a:ext cx="160920" cy="38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2D39CAD-E81A-D96C-BA87-F7F43886547F}"/>
                    </a:ext>
                  </a:extLst>
                </p14:cNvPr>
                <p14:cNvContentPartPr/>
                <p14:nvPr/>
              </p14:nvContentPartPr>
              <p14:xfrm>
                <a:off x="6998408" y="2391383"/>
                <a:ext cx="68760" cy="20304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2D39CAD-E81A-D96C-BA87-F7F43886547F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6989408" y="2382743"/>
                  <a:ext cx="8640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5B930157-A181-41E4-8652-5C6874F1822B}"/>
                    </a:ext>
                  </a:extLst>
                </p14:cNvPr>
                <p14:cNvContentPartPr/>
                <p14:nvPr/>
              </p14:nvContentPartPr>
              <p14:xfrm>
                <a:off x="7191368" y="2540423"/>
                <a:ext cx="36360" cy="1548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5B930157-A181-41E4-8652-5C6874F1822B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7182368" y="2531783"/>
                  <a:ext cx="540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73F3C2E3-835B-235D-C227-439F069DE6B3}"/>
                    </a:ext>
                  </a:extLst>
                </p14:cNvPr>
                <p14:cNvContentPartPr/>
                <p14:nvPr/>
              </p14:nvContentPartPr>
              <p14:xfrm>
                <a:off x="7246088" y="2354663"/>
                <a:ext cx="119160" cy="18828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73F3C2E3-835B-235D-C227-439F069DE6B3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7237088" y="2346023"/>
                  <a:ext cx="13680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7DACCAED-9BEE-13DB-9E60-F23DBA54036D}"/>
                    </a:ext>
                  </a:extLst>
                </p14:cNvPr>
                <p14:cNvContentPartPr/>
                <p14:nvPr/>
              </p14:nvContentPartPr>
              <p14:xfrm>
                <a:off x="7444448" y="2304263"/>
                <a:ext cx="14040" cy="26748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7DACCAED-9BEE-13DB-9E60-F23DBA54036D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7435808" y="2295623"/>
                  <a:ext cx="3168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88C40CFD-B548-FC18-D5F7-401ABAFA0B6F}"/>
                    </a:ext>
                  </a:extLst>
                </p14:cNvPr>
                <p14:cNvContentPartPr/>
                <p14:nvPr/>
              </p14:nvContentPartPr>
              <p14:xfrm>
                <a:off x="7485488" y="2222183"/>
                <a:ext cx="131400" cy="28908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88C40CFD-B548-FC18-D5F7-401ABAFA0B6F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7476488" y="2213543"/>
                  <a:ext cx="14904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070BA98E-49E4-1C52-CDCD-C82C0350FFBD}"/>
                    </a:ext>
                  </a:extLst>
                </p14:cNvPr>
                <p14:cNvContentPartPr/>
                <p14:nvPr/>
              </p14:nvContentPartPr>
              <p14:xfrm>
                <a:off x="6122528" y="3057743"/>
                <a:ext cx="223560" cy="2592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070BA98E-49E4-1C52-CDCD-C82C0350FFBD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6113528" y="3048743"/>
                  <a:ext cx="24120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B69CCD1A-BF34-95F3-5657-F68A315D222D}"/>
                    </a:ext>
                  </a:extLst>
                </p14:cNvPr>
                <p14:cNvContentPartPr/>
                <p14:nvPr/>
              </p14:nvContentPartPr>
              <p14:xfrm>
                <a:off x="6233408" y="3245663"/>
                <a:ext cx="173520" cy="1224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B69CCD1A-BF34-95F3-5657-F68A315D222D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6224768" y="3237023"/>
                  <a:ext cx="19116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5FB6E8EA-F21D-F397-5B93-BCB48B14D080}"/>
                    </a:ext>
                  </a:extLst>
                </p14:cNvPr>
                <p14:cNvContentPartPr/>
                <p14:nvPr/>
              </p14:nvContentPartPr>
              <p14:xfrm>
                <a:off x="6717968" y="2977463"/>
                <a:ext cx="153000" cy="27036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5FB6E8EA-F21D-F397-5B93-BCB48B14D080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6708968" y="2968823"/>
                  <a:ext cx="17064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6CA5EC34-F3A4-0A3F-4B9B-C3E21F434249}"/>
                    </a:ext>
                  </a:extLst>
                </p14:cNvPr>
                <p14:cNvContentPartPr/>
                <p14:nvPr/>
              </p14:nvContentPartPr>
              <p14:xfrm>
                <a:off x="6987608" y="3164663"/>
                <a:ext cx="30600" cy="3636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6CA5EC34-F3A4-0A3F-4B9B-C3E21F434249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6978968" y="3156023"/>
                  <a:ext cx="482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E30EBD52-76BF-A431-A63A-FBC984F6723C}"/>
                    </a:ext>
                  </a:extLst>
                </p14:cNvPr>
                <p14:cNvContentPartPr/>
                <p14:nvPr/>
              </p14:nvContentPartPr>
              <p14:xfrm>
                <a:off x="7063208" y="2895383"/>
                <a:ext cx="160200" cy="24696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E30EBD52-76BF-A431-A63A-FBC984F6723C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7054208" y="2886383"/>
                  <a:ext cx="17784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F2876C82-C9A2-3BE6-FBE6-3B3B706E25D7}"/>
                    </a:ext>
                  </a:extLst>
                </p14:cNvPr>
                <p14:cNvContentPartPr/>
                <p14:nvPr/>
              </p14:nvContentPartPr>
              <p14:xfrm>
                <a:off x="7297928" y="2846783"/>
                <a:ext cx="168120" cy="22320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F2876C82-C9A2-3BE6-FBE6-3B3B706E25D7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7288928" y="2838143"/>
                  <a:ext cx="18576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5D612155-1DA8-9B09-C3A0-3C7FA4CBD33D}"/>
                    </a:ext>
                  </a:extLst>
                </p14:cNvPr>
                <p14:cNvContentPartPr/>
                <p14:nvPr/>
              </p14:nvContentPartPr>
              <p14:xfrm>
                <a:off x="6540128" y="2741663"/>
                <a:ext cx="1315440" cy="7650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5D612155-1DA8-9B09-C3A0-3C7FA4CBD33D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6531128" y="2733023"/>
                  <a:ext cx="1333080" cy="78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8E2E4170-4624-28B5-7246-3E729669D871}"/>
                    </a:ext>
                  </a:extLst>
                </p14:cNvPr>
                <p14:cNvContentPartPr/>
                <p14:nvPr/>
              </p14:nvContentPartPr>
              <p14:xfrm>
                <a:off x="4652288" y="3190223"/>
                <a:ext cx="5954040" cy="69264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8E2E4170-4624-28B5-7246-3E729669D871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4643288" y="3181223"/>
                  <a:ext cx="5971680" cy="710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9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78BD072A-5E87-9DFE-925E-1B325DD391F2}"/>
                  </a:ext>
                </a:extLst>
              </p14:cNvPr>
              <p14:cNvContentPartPr/>
              <p14:nvPr/>
            </p14:nvContentPartPr>
            <p14:xfrm>
              <a:off x="6645248" y="4890503"/>
              <a:ext cx="110520" cy="214200"/>
            </p14:xfrm>
          </p:contentPart>
        </mc:Choice>
        <mc:Fallback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78BD072A-5E87-9DFE-925E-1B325DD391F2}"/>
                  </a:ext>
                </a:extLst>
              </p:cNvPr>
              <p:cNvPicPr/>
              <p:nvPr/>
            </p:nvPicPr>
            <p:blipFill>
              <a:blip r:embed="rId190"/>
              <a:stretch>
                <a:fillRect/>
              </a:stretch>
            </p:blipFill>
            <p:spPr>
              <a:xfrm>
                <a:off x="6555248" y="4710503"/>
                <a:ext cx="290160" cy="5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1">
            <p14:nvContentPartPr>
              <p14:cNvPr id="163" name="Ink 162">
                <a:extLst>
                  <a:ext uri="{FF2B5EF4-FFF2-40B4-BE49-F238E27FC236}">
                    <a16:creationId xmlns:a16="http://schemas.microsoft.com/office/drawing/2014/main" id="{6DC65A26-CDCC-5572-04EB-DB0849807AE5}"/>
                  </a:ext>
                </a:extLst>
              </p14:cNvPr>
              <p14:cNvContentPartPr/>
              <p14:nvPr/>
            </p14:nvContentPartPr>
            <p14:xfrm>
              <a:off x="8318168" y="4694303"/>
              <a:ext cx="87480" cy="204120"/>
            </p14:xfrm>
          </p:contentPart>
        </mc:Choice>
        <mc:Fallback>
          <p:pic>
            <p:nvPicPr>
              <p:cNvPr id="163" name="Ink 162">
                <a:extLst>
                  <a:ext uri="{FF2B5EF4-FFF2-40B4-BE49-F238E27FC236}">
                    <a16:creationId xmlns:a16="http://schemas.microsoft.com/office/drawing/2014/main" id="{6DC65A26-CDCC-5572-04EB-DB0849807AE5}"/>
                  </a:ext>
                </a:extLst>
              </p:cNvPr>
              <p:cNvPicPr/>
              <p:nvPr/>
            </p:nvPicPr>
            <p:blipFill>
              <a:blip r:embed="rId192"/>
              <a:stretch>
                <a:fillRect/>
              </a:stretch>
            </p:blipFill>
            <p:spPr>
              <a:xfrm>
                <a:off x="8228528" y="4514303"/>
                <a:ext cx="267120" cy="56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3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7AF309AD-41B0-68B7-FC4C-BC558CC5E2F9}"/>
                  </a:ext>
                </a:extLst>
              </p14:cNvPr>
              <p14:cNvContentPartPr/>
              <p14:nvPr/>
            </p14:nvContentPartPr>
            <p14:xfrm>
              <a:off x="7114688" y="4798343"/>
              <a:ext cx="334080" cy="261000"/>
            </p14:xfrm>
          </p:contentPart>
        </mc:Choice>
        <mc:Fallback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7AF309AD-41B0-68B7-FC4C-BC558CC5E2F9}"/>
                  </a:ext>
                </a:extLst>
              </p:cNvPr>
              <p:cNvPicPr/>
              <p:nvPr/>
            </p:nvPicPr>
            <p:blipFill>
              <a:blip r:embed="rId194"/>
              <a:stretch>
                <a:fillRect/>
              </a:stretch>
            </p:blipFill>
            <p:spPr>
              <a:xfrm>
                <a:off x="7025048" y="4618703"/>
                <a:ext cx="513720" cy="620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10" name="Group 209">
            <a:extLst>
              <a:ext uri="{FF2B5EF4-FFF2-40B4-BE49-F238E27FC236}">
                <a16:creationId xmlns:a16="http://schemas.microsoft.com/office/drawing/2014/main" id="{3DDEF029-0FED-D22F-08E5-7B8794590723}"/>
              </a:ext>
            </a:extLst>
          </p:cNvPr>
          <p:cNvGrpSpPr/>
          <p:nvPr/>
        </p:nvGrpSpPr>
        <p:grpSpPr>
          <a:xfrm>
            <a:off x="5060168" y="3872063"/>
            <a:ext cx="6959880" cy="2242800"/>
            <a:chOff x="5060168" y="3872063"/>
            <a:chExt cx="6959880" cy="2242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26B9305D-3E36-6AA0-77D0-4E0280E8A61D}"/>
                    </a:ext>
                  </a:extLst>
                </p14:cNvPr>
                <p14:cNvContentPartPr/>
                <p14:nvPr/>
              </p14:nvContentPartPr>
              <p14:xfrm>
                <a:off x="5060168" y="4184543"/>
                <a:ext cx="302400" cy="32868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26B9305D-3E36-6AA0-77D0-4E0280E8A61D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5051168" y="4175543"/>
                  <a:ext cx="32004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E2CC81A3-8E37-A99B-2291-DE60D1C21320}"/>
                    </a:ext>
                  </a:extLst>
                </p14:cNvPr>
                <p14:cNvContentPartPr/>
                <p14:nvPr/>
              </p14:nvContentPartPr>
              <p14:xfrm>
                <a:off x="5338448" y="4308023"/>
                <a:ext cx="158400" cy="13968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E2CC81A3-8E37-A99B-2291-DE60D1C21320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5329808" y="4299383"/>
                  <a:ext cx="17604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622D57F7-FA6D-D094-BFA8-68A587123D64}"/>
                    </a:ext>
                  </a:extLst>
                </p14:cNvPr>
                <p14:cNvContentPartPr/>
                <p14:nvPr/>
              </p14:nvContentPartPr>
              <p14:xfrm>
                <a:off x="5520248" y="4300103"/>
                <a:ext cx="9000" cy="39312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622D57F7-FA6D-D094-BFA8-68A587123D64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5511608" y="4291103"/>
                  <a:ext cx="26640" cy="41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62FA002F-3706-50CC-DF8A-786AA2DB3B6E}"/>
                    </a:ext>
                  </a:extLst>
                </p14:cNvPr>
                <p14:cNvContentPartPr/>
                <p14:nvPr/>
              </p14:nvContentPartPr>
              <p14:xfrm>
                <a:off x="5661728" y="4279943"/>
                <a:ext cx="129600" cy="1692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62FA002F-3706-50CC-DF8A-786AA2DB3B6E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5653088" y="4271303"/>
                  <a:ext cx="14724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21C6F8FA-C99C-1767-9424-E1B505C7A44F}"/>
                    </a:ext>
                  </a:extLst>
                </p14:cNvPr>
                <p14:cNvContentPartPr/>
                <p14:nvPr/>
              </p14:nvContentPartPr>
              <p14:xfrm>
                <a:off x="5695928" y="4434743"/>
                <a:ext cx="114120" cy="756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21C6F8FA-C99C-1767-9424-E1B505C7A44F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5687288" y="4425743"/>
                  <a:ext cx="13176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D39C11F5-E2FF-9775-9B8D-65E050D873EB}"/>
                    </a:ext>
                  </a:extLst>
                </p14:cNvPr>
                <p14:cNvContentPartPr/>
                <p14:nvPr/>
              </p14:nvContentPartPr>
              <p14:xfrm>
                <a:off x="6012368" y="4011023"/>
                <a:ext cx="225000" cy="73548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D39C11F5-E2FF-9775-9B8D-65E050D873EB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6003728" y="4002023"/>
                  <a:ext cx="242640" cy="75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6F3E9262-066B-5658-1EEE-099335588CDD}"/>
                    </a:ext>
                  </a:extLst>
                </p14:cNvPr>
                <p14:cNvContentPartPr/>
                <p14:nvPr/>
              </p14:nvContentPartPr>
              <p14:xfrm>
                <a:off x="6221888" y="4021823"/>
                <a:ext cx="145080" cy="48960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6F3E9262-066B-5658-1EEE-099335588CDD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6212888" y="4013183"/>
                  <a:ext cx="162720" cy="50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99ED4DDA-7F7C-F398-312E-2ED2E98F773B}"/>
                    </a:ext>
                  </a:extLst>
                </p14:cNvPr>
                <p14:cNvContentPartPr/>
                <p14:nvPr/>
              </p14:nvContentPartPr>
              <p14:xfrm>
                <a:off x="6384608" y="4114703"/>
                <a:ext cx="20880" cy="26028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99ED4DDA-7F7C-F398-312E-2ED2E98F773B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6375608" y="4106063"/>
                  <a:ext cx="3852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0270EE5C-1E9D-88BB-C9A0-93097066CAB2}"/>
                    </a:ext>
                  </a:extLst>
                </p14:cNvPr>
                <p14:cNvContentPartPr/>
                <p14:nvPr/>
              </p14:nvContentPartPr>
              <p14:xfrm>
                <a:off x="6310448" y="4108943"/>
                <a:ext cx="194400" cy="30276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0270EE5C-1E9D-88BB-C9A0-93097066CAB2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6301808" y="4099943"/>
                  <a:ext cx="212040" cy="32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F1A73D0A-0CA2-70FE-DF99-9A6249ED1008}"/>
                    </a:ext>
                  </a:extLst>
                </p14:cNvPr>
                <p14:cNvContentPartPr/>
                <p14:nvPr/>
              </p14:nvContentPartPr>
              <p14:xfrm>
                <a:off x="6591248" y="4093103"/>
                <a:ext cx="72720" cy="26712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F1A73D0A-0CA2-70FE-DF99-9A6249ED1008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6582608" y="4084463"/>
                  <a:ext cx="9036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487EF9EA-797D-8917-FD64-F032E2B2FA3E}"/>
                    </a:ext>
                  </a:extLst>
                </p14:cNvPr>
                <p14:cNvContentPartPr/>
                <p14:nvPr/>
              </p14:nvContentPartPr>
              <p14:xfrm>
                <a:off x="6570368" y="4257263"/>
                <a:ext cx="164160" cy="612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487EF9EA-797D-8917-FD64-F032E2B2FA3E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6561368" y="4248623"/>
                  <a:ext cx="181800" cy="2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304E5B5F-5DC8-3706-7EF6-F580E57AA68F}"/>
                    </a:ext>
                  </a:extLst>
                </p14:cNvPr>
                <p14:cNvContentPartPr/>
                <p14:nvPr/>
              </p14:nvContentPartPr>
              <p14:xfrm>
                <a:off x="6794288" y="4101743"/>
                <a:ext cx="207720" cy="24984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304E5B5F-5DC8-3706-7EF6-F580E57AA68F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6785648" y="4093103"/>
                  <a:ext cx="22536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560E3802-5863-C920-1F50-B7AEB227DB11}"/>
                    </a:ext>
                  </a:extLst>
                </p14:cNvPr>
                <p14:cNvContentPartPr/>
                <p14:nvPr/>
              </p14:nvContentPartPr>
              <p14:xfrm>
                <a:off x="7040888" y="4095983"/>
                <a:ext cx="75960" cy="23904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560E3802-5863-C920-1F50-B7AEB227DB11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7031888" y="4086983"/>
                  <a:ext cx="9360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3364CA47-642F-D0F2-3850-19231707C287}"/>
                    </a:ext>
                  </a:extLst>
                </p14:cNvPr>
                <p14:cNvContentPartPr/>
                <p14:nvPr/>
              </p14:nvContentPartPr>
              <p14:xfrm>
                <a:off x="7019648" y="4087343"/>
                <a:ext cx="177120" cy="243360"/>
              </p14:xfrm>
            </p:contentPart>
          </mc:Choice>
          <mc:Fallback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3364CA47-642F-D0F2-3850-19231707C287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7010648" y="4078703"/>
                  <a:ext cx="19476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417B7935-D121-FEE1-0F5E-806F913F4005}"/>
                    </a:ext>
                  </a:extLst>
                </p14:cNvPr>
                <p14:cNvContentPartPr/>
                <p14:nvPr/>
              </p14:nvContentPartPr>
              <p14:xfrm>
                <a:off x="7172648" y="3990143"/>
                <a:ext cx="150480" cy="37620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417B7935-D121-FEE1-0F5E-806F913F4005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7163648" y="3981503"/>
                  <a:ext cx="168120" cy="39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7BC17248-3BC5-42C8-3B9E-726E5A67FBE6}"/>
                    </a:ext>
                  </a:extLst>
                </p14:cNvPr>
                <p14:cNvContentPartPr/>
                <p14:nvPr/>
              </p14:nvContentPartPr>
              <p14:xfrm>
                <a:off x="7432208" y="4187783"/>
                <a:ext cx="190080" cy="1476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7BC17248-3BC5-42C8-3B9E-726E5A67FBE6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7423568" y="4178783"/>
                  <a:ext cx="20772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73618C35-AC0C-5D7D-2DA4-5632443FF518}"/>
                    </a:ext>
                  </a:extLst>
                </p14:cNvPr>
                <p14:cNvContentPartPr/>
                <p14:nvPr/>
              </p14:nvContentPartPr>
              <p14:xfrm>
                <a:off x="7746128" y="3892223"/>
                <a:ext cx="218880" cy="73908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73618C35-AC0C-5D7D-2DA4-5632443FF518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7737128" y="3883223"/>
                  <a:ext cx="236520" cy="75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277A50E3-CD96-CDB2-3A80-C2C5171AB9E4}"/>
                    </a:ext>
                  </a:extLst>
                </p14:cNvPr>
                <p14:cNvContentPartPr/>
                <p14:nvPr/>
              </p14:nvContentPartPr>
              <p14:xfrm>
                <a:off x="7965368" y="3872063"/>
                <a:ext cx="141480" cy="44568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277A50E3-CD96-CDB2-3A80-C2C5171AB9E4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7956728" y="3863063"/>
                  <a:ext cx="159120" cy="46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B1F85294-0A29-B38D-0D2C-D15E4093F1A2}"/>
                    </a:ext>
                  </a:extLst>
                </p14:cNvPr>
                <p14:cNvContentPartPr/>
                <p14:nvPr/>
              </p14:nvContentPartPr>
              <p14:xfrm>
                <a:off x="8129168" y="3935783"/>
                <a:ext cx="25920" cy="31248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B1F85294-0A29-B38D-0D2C-D15E4093F1A2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8120528" y="3926783"/>
                  <a:ext cx="4356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E4622CE1-0AC7-DC9F-14CD-4FB1A5D6D9A1}"/>
                    </a:ext>
                  </a:extLst>
                </p14:cNvPr>
                <p14:cNvContentPartPr/>
                <p14:nvPr/>
              </p14:nvContentPartPr>
              <p14:xfrm>
                <a:off x="8051768" y="3934703"/>
                <a:ext cx="207360" cy="30744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E4622CE1-0AC7-DC9F-14CD-4FB1A5D6D9A1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8043128" y="3926063"/>
                  <a:ext cx="225000" cy="32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1C4327B3-D0E4-D8C4-3FDA-01C6C4D3810D}"/>
                    </a:ext>
                  </a:extLst>
                </p14:cNvPr>
                <p14:cNvContentPartPr/>
                <p14:nvPr/>
              </p14:nvContentPartPr>
              <p14:xfrm>
                <a:off x="8195048" y="3873863"/>
                <a:ext cx="178200" cy="40104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1C4327B3-D0E4-D8C4-3FDA-01C6C4D3810D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8186408" y="3865223"/>
                  <a:ext cx="195840" cy="41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33893BB2-04F2-06F5-8EB1-22D3F5ABFD38}"/>
                    </a:ext>
                  </a:extLst>
                </p14:cNvPr>
                <p14:cNvContentPartPr/>
                <p14:nvPr/>
              </p14:nvContentPartPr>
              <p14:xfrm>
                <a:off x="5941808" y="5123783"/>
                <a:ext cx="185760" cy="1296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33893BB2-04F2-06F5-8EB1-22D3F5ABFD38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5933168" y="5115143"/>
                  <a:ext cx="20340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0FC7BCDD-FA8D-527E-3C8C-C8C610D7C3C4}"/>
                    </a:ext>
                  </a:extLst>
                </p14:cNvPr>
                <p14:cNvContentPartPr/>
                <p14:nvPr/>
              </p14:nvContentPartPr>
              <p14:xfrm>
                <a:off x="6029648" y="5211983"/>
                <a:ext cx="146160" cy="1548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0FC7BCDD-FA8D-527E-3C8C-C8C610D7C3C4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6020648" y="5202983"/>
                  <a:ext cx="1638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46253347-A8C5-6D7F-5C31-0BBBC47E7E43}"/>
                    </a:ext>
                  </a:extLst>
                </p14:cNvPr>
                <p14:cNvContentPartPr/>
                <p14:nvPr/>
              </p14:nvContentPartPr>
              <p14:xfrm>
                <a:off x="6314048" y="4789343"/>
                <a:ext cx="229680" cy="66312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46253347-A8C5-6D7F-5C31-0BBBC47E7E43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6305048" y="4780343"/>
                  <a:ext cx="247320" cy="68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CF6B93B4-1212-5FE1-902E-2410044A1D28}"/>
                    </a:ext>
                  </a:extLst>
                </p14:cNvPr>
                <p14:cNvContentPartPr/>
                <p14:nvPr/>
              </p14:nvContentPartPr>
              <p14:xfrm>
                <a:off x="6474248" y="4722743"/>
                <a:ext cx="178560" cy="57528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CF6B93B4-1212-5FE1-902E-2410044A1D28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6465248" y="4714103"/>
                  <a:ext cx="196200" cy="59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0C1DE8CB-C34D-46D8-891A-FEFA59AE6856}"/>
                    </a:ext>
                  </a:extLst>
                </p14:cNvPr>
                <p14:cNvContentPartPr/>
                <p14:nvPr/>
              </p14:nvContentPartPr>
              <p14:xfrm>
                <a:off x="6663608" y="4833983"/>
                <a:ext cx="102960" cy="28404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0C1DE8CB-C34D-46D8-891A-FEFA59AE6856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6654968" y="4824983"/>
                  <a:ext cx="12060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27C7A4BA-18FC-1FBA-605B-F7A54CC763E7}"/>
                    </a:ext>
                  </a:extLst>
                </p14:cNvPr>
                <p14:cNvContentPartPr/>
                <p14:nvPr/>
              </p14:nvContentPartPr>
              <p14:xfrm>
                <a:off x="6865928" y="4885103"/>
                <a:ext cx="71640" cy="19980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27C7A4BA-18FC-1FBA-605B-F7A54CC763E7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6856928" y="4876103"/>
                  <a:ext cx="8928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E20902D7-D7B8-3389-CA79-80FC9F3F45DA}"/>
                    </a:ext>
                  </a:extLst>
                </p14:cNvPr>
                <p14:cNvContentPartPr/>
                <p14:nvPr/>
              </p14:nvContentPartPr>
              <p14:xfrm>
                <a:off x="6819488" y="4957103"/>
                <a:ext cx="195840" cy="2340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E20902D7-D7B8-3389-CA79-80FC9F3F45DA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6810488" y="4948103"/>
                  <a:ext cx="21348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453AB46C-0426-CB9A-EB08-9E905F999CAF}"/>
                    </a:ext>
                  </a:extLst>
                </p14:cNvPr>
                <p14:cNvContentPartPr/>
                <p14:nvPr/>
              </p14:nvContentPartPr>
              <p14:xfrm>
                <a:off x="7088768" y="4889423"/>
                <a:ext cx="132120" cy="19116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453AB46C-0426-CB9A-EB08-9E905F999CAF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7080128" y="4880423"/>
                  <a:ext cx="14976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9E7999C7-57EB-6A50-D629-521257A254E4}"/>
                    </a:ext>
                  </a:extLst>
                </p14:cNvPr>
                <p14:cNvContentPartPr/>
                <p14:nvPr/>
              </p14:nvContentPartPr>
              <p14:xfrm>
                <a:off x="7262288" y="4985183"/>
                <a:ext cx="18360" cy="3924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9E7999C7-57EB-6A50-D629-521257A254E4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7253288" y="4976183"/>
                  <a:ext cx="360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43E2311C-2214-8373-D0B8-75F6EC8D2375}"/>
                    </a:ext>
                  </a:extLst>
                </p14:cNvPr>
                <p14:cNvContentPartPr/>
                <p14:nvPr/>
              </p14:nvContentPartPr>
              <p14:xfrm>
                <a:off x="7296488" y="4848383"/>
                <a:ext cx="118080" cy="18720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43E2311C-2214-8373-D0B8-75F6EC8D2375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7287848" y="4839743"/>
                  <a:ext cx="13572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3090B900-0597-85E9-6EAC-FD7D89AFCB26}"/>
                    </a:ext>
                  </a:extLst>
                </p14:cNvPr>
                <p14:cNvContentPartPr/>
                <p14:nvPr/>
              </p14:nvContentPartPr>
              <p14:xfrm>
                <a:off x="7443728" y="4777103"/>
                <a:ext cx="43560" cy="24300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3090B900-0597-85E9-6EAC-FD7D89AFCB26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7434728" y="4768103"/>
                  <a:ext cx="6120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1A3EF4FF-3DF0-4872-1C5C-017AACF5606B}"/>
                    </a:ext>
                  </a:extLst>
                </p14:cNvPr>
                <p14:cNvContentPartPr/>
                <p14:nvPr/>
              </p14:nvContentPartPr>
              <p14:xfrm>
                <a:off x="7474328" y="4675583"/>
                <a:ext cx="119520" cy="44424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1A3EF4FF-3DF0-4872-1C5C-017AACF5606B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7465688" y="4666583"/>
                  <a:ext cx="137160" cy="46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643447DF-C58D-C365-0B0B-9A3FD8EA5FD3}"/>
                    </a:ext>
                  </a:extLst>
                </p14:cNvPr>
                <p14:cNvContentPartPr/>
                <p14:nvPr/>
              </p14:nvContentPartPr>
              <p14:xfrm>
                <a:off x="7723808" y="4904903"/>
                <a:ext cx="174600" cy="936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643447DF-C58D-C365-0B0B-9A3FD8EA5FD3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7714808" y="4895903"/>
                  <a:ext cx="1922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A5FB6A9F-B5C8-E23C-8D21-5BEED0D9A876}"/>
                    </a:ext>
                  </a:extLst>
                </p14:cNvPr>
                <p14:cNvContentPartPr/>
                <p14:nvPr/>
              </p14:nvContentPartPr>
              <p14:xfrm>
                <a:off x="7986608" y="4650383"/>
                <a:ext cx="208800" cy="53316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A5FB6A9F-B5C8-E23C-8D21-5BEED0D9A876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7977608" y="4641383"/>
                  <a:ext cx="226440" cy="55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43620607-B6F0-404A-38C8-ACA88BF715AD}"/>
                    </a:ext>
                  </a:extLst>
                </p14:cNvPr>
                <p14:cNvContentPartPr/>
                <p14:nvPr/>
              </p14:nvContentPartPr>
              <p14:xfrm>
                <a:off x="8175608" y="4578383"/>
                <a:ext cx="160560" cy="45828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43620607-B6F0-404A-38C8-ACA88BF715AD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8166968" y="4569743"/>
                  <a:ext cx="178200" cy="47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C8534C65-9451-B9CE-471C-89CF58BC1AB4}"/>
                    </a:ext>
                  </a:extLst>
                </p14:cNvPr>
                <p14:cNvContentPartPr/>
                <p14:nvPr/>
              </p14:nvContentPartPr>
              <p14:xfrm>
                <a:off x="8318168" y="4689623"/>
                <a:ext cx="98640" cy="23472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C8534C65-9451-B9CE-471C-89CF58BC1AB4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8309528" y="4680983"/>
                  <a:ext cx="11628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3961D35F-FA2F-EB50-C35F-6A0EE3E070E1}"/>
                    </a:ext>
                  </a:extLst>
                </p14:cNvPr>
                <p14:cNvContentPartPr/>
                <p14:nvPr/>
              </p14:nvContentPartPr>
              <p14:xfrm>
                <a:off x="8389088" y="4547063"/>
                <a:ext cx="170640" cy="46872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3961D35F-FA2F-EB50-C35F-6A0EE3E070E1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8380088" y="4538063"/>
                  <a:ext cx="188280" cy="48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74C72AD1-8C6F-38EF-EF4F-757D4F152F54}"/>
                    </a:ext>
                  </a:extLst>
                </p14:cNvPr>
                <p14:cNvContentPartPr/>
                <p14:nvPr/>
              </p14:nvContentPartPr>
              <p14:xfrm>
                <a:off x="6216488" y="5784383"/>
                <a:ext cx="166680" cy="1728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74C72AD1-8C6F-38EF-EF4F-757D4F152F54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6207848" y="5775743"/>
                  <a:ext cx="18432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81C0CEF0-9EAC-F8F8-2B05-E3C434E522FD}"/>
                    </a:ext>
                  </a:extLst>
                </p14:cNvPr>
                <p14:cNvContentPartPr/>
                <p14:nvPr/>
              </p14:nvContentPartPr>
              <p14:xfrm>
                <a:off x="6387128" y="5928023"/>
                <a:ext cx="87480" cy="2052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81C0CEF0-9EAC-F8F8-2B05-E3C434E522FD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6378488" y="5919383"/>
                  <a:ext cx="1051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EDAE6DF7-6CCD-9D98-101D-BA9907B55E8F}"/>
                    </a:ext>
                  </a:extLst>
                </p14:cNvPr>
                <p14:cNvContentPartPr/>
                <p14:nvPr/>
              </p14:nvContentPartPr>
              <p14:xfrm>
                <a:off x="6580088" y="5594303"/>
                <a:ext cx="222120" cy="52056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EDAE6DF7-6CCD-9D98-101D-BA9907B55E8F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6571088" y="5585303"/>
                  <a:ext cx="239760" cy="53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F212B1A6-F66A-1406-6CFC-803A8A3E4017}"/>
                    </a:ext>
                  </a:extLst>
                </p14:cNvPr>
                <p14:cNvContentPartPr/>
                <p14:nvPr/>
              </p14:nvContentPartPr>
              <p14:xfrm>
                <a:off x="6791408" y="5537783"/>
                <a:ext cx="156600" cy="43236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F212B1A6-F66A-1406-6CFC-803A8A3E4017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6782768" y="5529143"/>
                  <a:ext cx="174240" cy="45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F14A7685-1D10-3DE0-7D70-21B6B733DE01}"/>
                    </a:ext>
                  </a:extLst>
                </p14:cNvPr>
                <p14:cNvContentPartPr/>
                <p14:nvPr/>
              </p14:nvContentPartPr>
              <p14:xfrm>
                <a:off x="6876728" y="5614103"/>
                <a:ext cx="103320" cy="27180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F14A7685-1D10-3DE0-7D70-21B6B733DE01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6867728" y="5605103"/>
                  <a:ext cx="12096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DD91823C-6C0D-AF91-506B-DE37B9B4F86E}"/>
                    </a:ext>
                  </a:extLst>
                </p14:cNvPr>
                <p14:cNvContentPartPr/>
                <p14:nvPr/>
              </p14:nvContentPartPr>
              <p14:xfrm>
                <a:off x="7037648" y="5817503"/>
                <a:ext cx="16560" cy="3420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DD91823C-6C0D-AF91-506B-DE37B9B4F86E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7028648" y="5808863"/>
                  <a:ext cx="342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EC86F317-4E1C-6FD1-1D71-47482E4A2CA5}"/>
                    </a:ext>
                  </a:extLst>
                </p14:cNvPr>
                <p14:cNvContentPartPr/>
                <p14:nvPr/>
              </p14:nvContentPartPr>
              <p14:xfrm>
                <a:off x="7131968" y="5578463"/>
                <a:ext cx="112320" cy="22752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EC86F317-4E1C-6FD1-1D71-47482E4A2CA5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7123328" y="5569463"/>
                  <a:ext cx="12996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1D044345-6D0E-1E31-496C-7B816DA6967B}"/>
                    </a:ext>
                  </a:extLst>
                </p14:cNvPr>
                <p14:cNvContentPartPr/>
                <p14:nvPr/>
              </p14:nvContentPartPr>
              <p14:xfrm>
                <a:off x="7255808" y="5518343"/>
                <a:ext cx="99720" cy="26208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1D044345-6D0E-1E31-496C-7B816DA6967B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7246808" y="5509703"/>
                  <a:ext cx="11736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D269A51E-9AB9-79D5-4E05-3C469F375FCD}"/>
                    </a:ext>
                  </a:extLst>
                </p14:cNvPr>
                <p14:cNvContentPartPr/>
                <p14:nvPr/>
              </p14:nvContentPartPr>
              <p14:xfrm>
                <a:off x="7292528" y="5331863"/>
                <a:ext cx="172080" cy="52416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D269A51E-9AB9-79D5-4E05-3C469F375FCD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7283888" y="5322863"/>
                  <a:ext cx="189720" cy="54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8F84D1F2-24F5-99B5-9E01-7917B1ACAAB1}"/>
                    </a:ext>
                  </a:extLst>
                </p14:cNvPr>
                <p14:cNvContentPartPr/>
                <p14:nvPr/>
              </p14:nvContentPartPr>
              <p14:xfrm>
                <a:off x="7570808" y="5644703"/>
                <a:ext cx="96480" cy="1872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8F84D1F2-24F5-99B5-9E01-7917B1ACAAB1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7561808" y="5635703"/>
                  <a:ext cx="11412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783B1E97-EF0C-EBB6-084E-B08D4F965EF4}"/>
                    </a:ext>
                  </a:extLst>
                </p14:cNvPr>
                <p14:cNvContentPartPr/>
                <p14:nvPr/>
              </p14:nvContentPartPr>
              <p14:xfrm>
                <a:off x="7765208" y="5378303"/>
                <a:ext cx="269280" cy="58068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783B1E97-EF0C-EBB6-084E-B08D4F965EF4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7756568" y="5369663"/>
                  <a:ext cx="286920" cy="59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31D36ACA-5124-DAA5-1BC8-EDA5F7F9025F}"/>
                    </a:ext>
                  </a:extLst>
                </p14:cNvPr>
                <p14:cNvContentPartPr/>
                <p14:nvPr/>
              </p14:nvContentPartPr>
              <p14:xfrm>
                <a:off x="7985888" y="5303783"/>
                <a:ext cx="201600" cy="45756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31D36ACA-5124-DAA5-1BC8-EDA5F7F9025F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7976888" y="5295143"/>
                  <a:ext cx="219240" cy="47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F06139FC-0382-A5F7-E855-76752E2F91E4}"/>
                    </a:ext>
                  </a:extLst>
                </p14:cNvPr>
                <p14:cNvContentPartPr/>
                <p14:nvPr/>
              </p14:nvContentPartPr>
              <p14:xfrm>
                <a:off x="8124488" y="5383703"/>
                <a:ext cx="124200" cy="26676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F06139FC-0382-A5F7-E855-76752E2F91E4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8115488" y="5374703"/>
                  <a:ext cx="1418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7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A156E28C-0338-5EAC-719D-BD24108560BD}"/>
                    </a:ext>
                  </a:extLst>
                </p14:cNvPr>
                <p14:cNvContentPartPr/>
                <p14:nvPr/>
              </p14:nvContentPartPr>
              <p14:xfrm>
                <a:off x="8145008" y="5314943"/>
                <a:ext cx="230040" cy="44100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A156E28C-0338-5EAC-719D-BD24108560BD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8136008" y="5306303"/>
                  <a:ext cx="247680" cy="45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9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967F9FDD-5473-3F9F-995F-5956AA3601A5}"/>
                    </a:ext>
                  </a:extLst>
                </p14:cNvPr>
                <p14:cNvContentPartPr/>
                <p14:nvPr/>
              </p14:nvContentPartPr>
              <p14:xfrm>
                <a:off x="8494568" y="5435903"/>
                <a:ext cx="119520" cy="3060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967F9FDD-5473-3F9F-995F-5956AA3601A5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8485568" y="5427263"/>
                  <a:ext cx="1371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1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BC662ADD-6DE3-DAEF-3DBE-C5A15FA97846}"/>
                    </a:ext>
                  </a:extLst>
                </p14:cNvPr>
                <p14:cNvContentPartPr/>
                <p14:nvPr/>
              </p14:nvContentPartPr>
              <p14:xfrm>
                <a:off x="8533808" y="5568743"/>
                <a:ext cx="139680" cy="17280"/>
              </p14:xfrm>
            </p:contentPart>
          </mc:Choice>
          <mc:Fallback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BC662ADD-6DE3-DAEF-3DBE-C5A15FA97846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8524808" y="5560103"/>
                  <a:ext cx="15732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3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D8246BCA-E12C-FF82-BB97-4257159145A8}"/>
                    </a:ext>
                  </a:extLst>
                </p14:cNvPr>
                <p14:cNvContentPartPr/>
                <p14:nvPr/>
              </p14:nvContentPartPr>
              <p14:xfrm>
                <a:off x="8767808" y="5251943"/>
                <a:ext cx="148320" cy="337320"/>
              </p14:xfrm>
            </p:contentPart>
          </mc:Choice>
          <mc:Fallback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D8246BCA-E12C-FF82-BB97-4257159145A8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8758808" y="5242943"/>
                  <a:ext cx="16596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5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D78AA254-71C9-0D24-B873-C33875E25C4F}"/>
                    </a:ext>
                  </a:extLst>
                </p14:cNvPr>
                <p14:cNvContentPartPr/>
                <p14:nvPr/>
              </p14:nvContentPartPr>
              <p14:xfrm>
                <a:off x="8884448" y="5331863"/>
                <a:ext cx="55440" cy="140400"/>
              </p14:xfrm>
            </p:contentPart>
          </mc:Choice>
          <mc:Fallback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D78AA254-71C9-0D24-B873-C33875E25C4F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8875448" y="5322863"/>
                  <a:ext cx="7308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7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D0CE3648-06F2-A337-82E6-F8EEBBD07D14}"/>
                    </a:ext>
                  </a:extLst>
                </p14:cNvPr>
                <p14:cNvContentPartPr/>
                <p14:nvPr/>
              </p14:nvContentPartPr>
              <p14:xfrm>
                <a:off x="8989208" y="5445623"/>
                <a:ext cx="6480" cy="30600"/>
              </p14:xfrm>
            </p:contentPart>
          </mc:Choice>
          <mc:Fallback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D0CE3648-06F2-A337-82E6-F8EEBBD07D14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8980568" y="5436983"/>
                  <a:ext cx="241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9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29DD641B-FCBC-E364-1FC8-358624893759}"/>
                    </a:ext>
                  </a:extLst>
                </p14:cNvPr>
                <p14:cNvContentPartPr/>
                <p14:nvPr/>
              </p14:nvContentPartPr>
              <p14:xfrm>
                <a:off x="9024128" y="5271743"/>
                <a:ext cx="127800" cy="176040"/>
              </p14:xfrm>
            </p:contentPart>
          </mc:Choice>
          <mc:Fallback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29DD641B-FCBC-E364-1FC8-358624893759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9015488" y="5262743"/>
                  <a:ext cx="14544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1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BA19986A-8B63-AD3B-0D51-91396E1B43D0}"/>
                    </a:ext>
                  </a:extLst>
                </p14:cNvPr>
                <p14:cNvContentPartPr/>
                <p14:nvPr/>
              </p14:nvContentPartPr>
              <p14:xfrm>
                <a:off x="9191528" y="5202263"/>
                <a:ext cx="61560" cy="211680"/>
              </p14:xfrm>
            </p:contentPart>
          </mc:Choice>
          <mc:Fallback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BA19986A-8B63-AD3B-0D51-91396E1B43D0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9182888" y="5193263"/>
                  <a:ext cx="7920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3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F1948974-FC87-26B1-7847-F915DAFE72EA}"/>
                    </a:ext>
                  </a:extLst>
                </p14:cNvPr>
                <p14:cNvContentPartPr/>
                <p14:nvPr/>
              </p14:nvContentPartPr>
              <p14:xfrm>
                <a:off x="9252728" y="5147543"/>
                <a:ext cx="114120" cy="377280"/>
              </p14:xfrm>
            </p:contentPart>
          </mc:Choice>
          <mc:Fallback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F1948974-FC87-26B1-7847-F915DAFE72EA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9243728" y="5138903"/>
                  <a:ext cx="131760" cy="3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5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22950A4B-6FEB-540D-22DB-23806834B347}"/>
                    </a:ext>
                  </a:extLst>
                </p14:cNvPr>
                <p14:cNvContentPartPr/>
                <p14:nvPr/>
              </p14:nvContentPartPr>
              <p14:xfrm>
                <a:off x="9268568" y="5000303"/>
                <a:ext cx="141840" cy="149040"/>
              </p14:xfrm>
            </p:contentPart>
          </mc:Choice>
          <mc:Fallback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22950A4B-6FEB-540D-22DB-23806834B347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9259568" y="4991663"/>
                  <a:ext cx="15948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7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AD871DA5-0A23-52A3-E0CA-9DFE0FA456DA}"/>
                    </a:ext>
                  </a:extLst>
                </p14:cNvPr>
                <p14:cNvContentPartPr/>
                <p14:nvPr/>
              </p14:nvContentPartPr>
              <p14:xfrm>
                <a:off x="9462248" y="5289023"/>
                <a:ext cx="132840" cy="24840"/>
              </p14:xfrm>
            </p:contentPart>
          </mc:Choice>
          <mc:Fallback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AD871DA5-0A23-52A3-E0CA-9DFE0FA456DA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9453248" y="5280383"/>
                  <a:ext cx="1504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9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AECC64B8-96C1-C0DC-68A6-1F72B68423A7}"/>
                    </a:ext>
                  </a:extLst>
                </p14:cNvPr>
                <p14:cNvContentPartPr/>
                <p14:nvPr/>
              </p14:nvContentPartPr>
              <p14:xfrm>
                <a:off x="9704888" y="5079503"/>
                <a:ext cx="138600" cy="315360"/>
              </p14:xfrm>
            </p:contentPart>
          </mc:Choice>
          <mc:Fallback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AECC64B8-96C1-C0DC-68A6-1F72B68423A7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9696248" y="5070503"/>
                  <a:ext cx="15624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1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738A86BF-54CE-7696-573D-B1C0ABD52996}"/>
                    </a:ext>
                  </a:extLst>
                </p14:cNvPr>
                <p14:cNvContentPartPr/>
                <p14:nvPr/>
              </p14:nvContentPartPr>
              <p14:xfrm>
                <a:off x="9843128" y="5127023"/>
                <a:ext cx="42480" cy="180720"/>
              </p14:xfrm>
            </p:contentPart>
          </mc:Choice>
          <mc:Fallback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738A86BF-54CE-7696-573D-B1C0ABD52996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9834128" y="5118383"/>
                  <a:ext cx="6012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3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F2677426-43D8-5909-595D-B0E5067C0A6A}"/>
                    </a:ext>
                  </a:extLst>
                </p14:cNvPr>
                <p14:cNvContentPartPr/>
                <p14:nvPr/>
              </p14:nvContentPartPr>
              <p14:xfrm>
                <a:off x="9876968" y="5056463"/>
                <a:ext cx="154440" cy="273240"/>
              </p14:xfrm>
            </p:contentPart>
          </mc:Choice>
          <mc:Fallback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F2677426-43D8-5909-595D-B0E5067C0A6A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9868328" y="5047463"/>
                  <a:ext cx="17208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5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AC919455-DE6C-5765-7C52-24B26BACAFAC}"/>
                    </a:ext>
                  </a:extLst>
                </p14:cNvPr>
                <p14:cNvContentPartPr/>
                <p14:nvPr/>
              </p14:nvContentPartPr>
              <p14:xfrm>
                <a:off x="9888488" y="4860263"/>
                <a:ext cx="146160" cy="162360"/>
              </p14:xfrm>
            </p:contentPart>
          </mc:Choice>
          <mc:Fallback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AC919455-DE6C-5765-7C52-24B26BACAFAC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9879848" y="4851623"/>
                  <a:ext cx="16380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7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6C7F08B1-8462-CA59-BD59-614BA72C16B0}"/>
                    </a:ext>
                  </a:extLst>
                </p14:cNvPr>
                <p14:cNvContentPartPr/>
                <p14:nvPr/>
              </p14:nvContentPartPr>
              <p14:xfrm>
                <a:off x="10212488" y="5022983"/>
                <a:ext cx="77760" cy="50760"/>
              </p14:xfrm>
            </p:contentPart>
          </mc:Choice>
          <mc:Fallback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6C7F08B1-8462-CA59-BD59-614BA72C16B0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10203848" y="5014343"/>
                  <a:ext cx="9540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9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AD7B8E99-CF58-57FB-95AC-1543FDCD7271}"/>
                    </a:ext>
                  </a:extLst>
                </p14:cNvPr>
                <p14:cNvContentPartPr/>
                <p14:nvPr/>
              </p14:nvContentPartPr>
              <p14:xfrm>
                <a:off x="10222208" y="5137823"/>
                <a:ext cx="109440" cy="22320"/>
              </p14:xfrm>
            </p:contentPart>
          </mc:Choice>
          <mc:Fallback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AD7B8E99-CF58-57FB-95AC-1543FDCD7271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10213568" y="5129183"/>
                  <a:ext cx="12708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1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A2BA7A48-C2BA-648A-F10A-D39B18F6D240}"/>
                    </a:ext>
                  </a:extLst>
                </p14:cNvPr>
                <p14:cNvContentPartPr/>
                <p14:nvPr/>
              </p14:nvContentPartPr>
              <p14:xfrm>
                <a:off x="10572848" y="4840823"/>
                <a:ext cx="152280" cy="315000"/>
              </p14:xfrm>
            </p:contentPart>
          </mc:Choice>
          <mc:Fallback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A2BA7A48-C2BA-648A-F10A-D39B18F6D240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10564208" y="4832183"/>
                  <a:ext cx="169920" cy="33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3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CB2E80D1-1EEA-F072-8293-C4EB817A0966}"/>
                    </a:ext>
                  </a:extLst>
                </p14:cNvPr>
                <p14:cNvContentPartPr/>
                <p14:nvPr/>
              </p14:nvContentPartPr>
              <p14:xfrm>
                <a:off x="10828808" y="5011463"/>
                <a:ext cx="20160" cy="35640"/>
              </p14:xfrm>
            </p:contentPart>
          </mc:Choice>
          <mc:Fallback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CB2E80D1-1EEA-F072-8293-C4EB817A0966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10820168" y="5002823"/>
                  <a:ext cx="378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5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8E7F3D8C-A5B6-AE0A-3D14-E431076EB411}"/>
                    </a:ext>
                  </a:extLst>
                </p14:cNvPr>
                <p14:cNvContentPartPr/>
                <p14:nvPr/>
              </p14:nvContentPartPr>
              <p14:xfrm>
                <a:off x="10939688" y="4772783"/>
                <a:ext cx="176760" cy="345240"/>
              </p14:xfrm>
            </p:contentPart>
          </mc:Choice>
          <mc:Fallback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8E7F3D8C-A5B6-AE0A-3D14-E431076EB411}"/>
                    </a:ext>
                  </a:extLst>
                </p:cNvPr>
                <p:cNvPicPr/>
                <p:nvPr/>
              </p:nvPicPr>
              <p:blipFill>
                <a:blip r:embed="rId336"/>
                <a:stretch>
                  <a:fillRect/>
                </a:stretch>
              </p:blipFill>
              <p:spPr>
                <a:xfrm>
                  <a:off x="10930688" y="4764143"/>
                  <a:ext cx="19440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7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2355FA2E-D8F5-80D3-92D9-F3F25A8AE4B8}"/>
                    </a:ext>
                  </a:extLst>
                </p14:cNvPr>
                <p14:cNvContentPartPr/>
                <p14:nvPr/>
              </p14:nvContentPartPr>
              <p14:xfrm>
                <a:off x="11323088" y="4643903"/>
                <a:ext cx="126000" cy="280440"/>
              </p14:xfrm>
            </p:contentPart>
          </mc:Choice>
          <mc:Fallback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2355FA2E-D8F5-80D3-92D9-F3F25A8AE4B8}"/>
                    </a:ext>
                  </a:extLst>
                </p:cNvPr>
                <p:cNvPicPr/>
                <p:nvPr/>
              </p:nvPicPr>
              <p:blipFill>
                <a:blip r:embed="rId338"/>
                <a:stretch>
                  <a:fillRect/>
                </a:stretch>
              </p:blipFill>
              <p:spPr>
                <a:xfrm>
                  <a:off x="11314088" y="4635263"/>
                  <a:ext cx="14364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9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13330B19-9720-402D-A665-2EF90F0004EC}"/>
                    </a:ext>
                  </a:extLst>
                </p14:cNvPr>
                <p14:cNvContentPartPr/>
                <p14:nvPr/>
              </p14:nvContentPartPr>
              <p14:xfrm>
                <a:off x="11441888" y="4577663"/>
                <a:ext cx="102960" cy="332280"/>
              </p14:xfrm>
            </p:contentPart>
          </mc:Choice>
          <mc:Fallback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13330B19-9720-402D-A665-2EF90F0004EC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11433248" y="4568663"/>
                  <a:ext cx="12060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1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F68F6755-3101-51C9-AA9E-040A17A1ADD7}"/>
                    </a:ext>
                  </a:extLst>
                </p14:cNvPr>
                <p14:cNvContentPartPr/>
                <p14:nvPr/>
              </p14:nvContentPartPr>
              <p14:xfrm>
                <a:off x="11084408" y="4744343"/>
                <a:ext cx="218520" cy="249480"/>
              </p14:xfrm>
            </p:contentPart>
          </mc:Choice>
          <mc:Fallback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F68F6755-3101-51C9-AA9E-040A17A1ADD7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11075408" y="4735343"/>
                  <a:ext cx="23616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3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9EED9E26-B2EF-A64D-96EE-3BCF069B1E4C}"/>
                    </a:ext>
                  </a:extLst>
                </p14:cNvPr>
                <p14:cNvContentPartPr/>
                <p14:nvPr/>
              </p14:nvContentPartPr>
              <p14:xfrm>
                <a:off x="10076048" y="4091663"/>
                <a:ext cx="1944000" cy="1462320"/>
              </p14:xfrm>
            </p:contentPart>
          </mc:Choice>
          <mc:Fallback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9EED9E26-B2EF-A64D-96EE-3BCF069B1E4C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10067048" y="4082663"/>
                  <a:ext cx="1961640" cy="1479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386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75861-10CC-77A8-1366-0D3F8CFC3074}"/>
              </a:ext>
            </a:extLst>
          </p:cNvPr>
          <p:cNvSpPr txBox="1"/>
          <p:nvPr/>
        </p:nvSpPr>
        <p:spPr>
          <a:xfrm>
            <a:off x="0" y="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Differential</a:t>
            </a:r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Formulas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32CDCD-3955-4C41-724C-A03D27745B52}"/>
                  </a:ext>
                </a:extLst>
              </p:cNvPr>
              <p:cNvSpPr txBox="1"/>
              <p:nvPr/>
            </p:nvSpPr>
            <p:spPr>
              <a:xfrm>
                <a:off x="231169" y="785973"/>
                <a:ext cx="1168685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Let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𝒖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be differentiable functions of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F32CDCD-3955-4C41-724C-A03D27745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69" y="785973"/>
                <a:ext cx="11686853" cy="646331"/>
              </a:xfrm>
              <a:prstGeom prst="rect">
                <a:avLst/>
              </a:prstGeom>
              <a:blipFill>
                <a:blip r:embed="rId2"/>
                <a:stretch>
                  <a:fillRect l="-1669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8FCFE36C-DF22-B4E9-F713-A9BE580E9E3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40275"/>
                  </p:ext>
                </p:extLst>
              </p:nvPr>
            </p:nvGraphicFramePr>
            <p:xfrm>
              <a:off x="614737" y="1618180"/>
              <a:ext cx="10962526" cy="441274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1263">
                      <a:extLst>
                        <a:ext uri="{9D8B030D-6E8A-4147-A177-3AD203B41FA5}">
                          <a16:colId xmlns:a16="http://schemas.microsoft.com/office/drawing/2014/main" val="1702879904"/>
                        </a:ext>
                      </a:extLst>
                    </a:gridCol>
                    <a:gridCol w="5481263">
                      <a:extLst>
                        <a:ext uri="{9D8B030D-6E8A-4147-A177-3AD203B41FA5}">
                          <a16:colId xmlns:a16="http://schemas.microsoft.com/office/drawing/2014/main" val="1743722976"/>
                        </a:ext>
                      </a:extLst>
                    </a:gridCol>
                  </a:tblGrid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Constant Multiple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𝒄𝒖</m:t>
                                    </m:r>
                                  </m:e>
                                </m:d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𝒄𝒅𝒖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12064806"/>
                      </a:ext>
                    </a:extLst>
                  </a:tr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Sum or Difference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±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𝒗</m:t>
                                    </m:r>
                                  </m:e>
                                </m:d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𝒅𝒖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±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𝒅𝒗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25435980"/>
                      </a:ext>
                    </a:extLst>
                  </a:tr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Product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𝒖𝒗</m:t>
                                    </m:r>
                                  </m:e>
                                </m:d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𝒖𝒅𝒗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𝒗𝒅𝒖</m:t>
                                </m:r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58332893"/>
                      </a:ext>
                    </a:extLst>
                  </a:tr>
                  <a:tr h="15930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Quotient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𝒖</m:t>
                                        </m:r>
                                      </m:num>
                                      <m:den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𝒗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n-US" sz="28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𝒗𝒅𝒖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8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𝒖𝒅𝒗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𝒗</m:t>
                                        </m:r>
                                      </m:e>
                                      <m:sup>
                                        <m:r>
                                          <a:rPr lang="en-US" sz="2800" b="1" i="1" smtClean="0">
                                            <a:effectLst>
                                              <a:outerShdw blurRad="38100" dist="38100" dir="2700000" algn="tl">
                                                <a:srgbClr val="000000">
                                                  <a:alpha val="43137"/>
                                                </a:srgbClr>
                                              </a:outerShdw>
                                            </a:effectLst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oMath>
                            </m:oMathPara>
                          </a14:m>
                          <a:endParaRPr lang="en-US" sz="28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16404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8FCFE36C-DF22-B4E9-F713-A9BE580E9E3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6540275"/>
                  </p:ext>
                </p:extLst>
              </p:nvPr>
            </p:nvGraphicFramePr>
            <p:xfrm>
              <a:off x="614737" y="1618180"/>
              <a:ext cx="10962526" cy="441274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481263">
                      <a:extLst>
                        <a:ext uri="{9D8B030D-6E8A-4147-A177-3AD203B41FA5}">
                          <a16:colId xmlns:a16="http://schemas.microsoft.com/office/drawing/2014/main" val="1702879904"/>
                        </a:ext>
                      </a:extLst>
                    </a:gridCol>
                    <a:gridCol w="5481263">
                      <a:extLst>
                        <a:ext uri="{9D8B030D-6E8A-4147-A177-3AD203B41FA5}">
                          <a16:colId xmlns:a16="http://schemas.microsoft.com/office/drawing/2014/main" val="1743722976"/>
                        </a:ext>
                      </a:extLst>
                    </a:gridCol>
                  </a:tblGrid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Constant Multiple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111" t="-649" r="-222" b="-3720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12064806"/>
                      </a:ext>
                    </a:extLst>
                  </a:tr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Sum or Difference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111" t="-100000" r="-222" b="-2696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25435980"/>
                      </a:ext>
                    </a:extLst>
                  </a:tr>
                  <a:tr h="93989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Product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111" t="-201299" r="-222" b="-17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58332893"/>
                      </a:ext>
                    </a:extLst>
                  </a:tr>
                  <a:tr h="159306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</a:pPr>
                          <a:r>
                            <a:rPr lang="en-US" sz="28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Quotient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111" t="-177099" r="-222" b="-7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1640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5981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2D75861-10CC-77A8-1366-0D3F8CFC3074}"/>
              </a:ext>
            </a:extLst>
          </p:cNvPr>
          <p:cNvSpPr txBox="1"/>
          <p:nvPr/>
        </p:nvSpPr>
        <p:spPr>
          <a:xfrm>
            <a:off x="0" y="0"/>
            <a:ext cx="4161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 Find the Differential.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941E312E-215C-3226-5C7E-3FAFA0BD19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2292416"/>
                  </p:ext>
                </p:extLst>
              </p:nvPr>
            </p:nvGraphicFramePr>
            <p:xfrm>
              <a:off x="287676" y="719665"/>
              <a:ext cx="11486508" cy="527017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28836">
                      <a:extLst>
                        <a:ext uri="{9D8B030D-6E8A-4147-A177-3AD203B41FA5}">
                          <a16:colId xmlns:a16="http://schemas.microsoft.com/office/drawing/2014/main" val="1656881235"/>
                        </a:ext>
                      </a:extLst>
                    </a:gridCol>
                    <a:gridCol w="3828836">
                      <a:extLst>
                        <a:ext uri="{9D8B030D-6E8A-4147-A177-3AD203B41FA5}">
                          <a16:colId xmlns:a16="http://schemas.microsoft.com/office/drawing/2014/main" val="3515181895"/>
                        </a:ext>
                      </a:extLst>
                    </a:gridCol>
                    <a:gridCol w="3828836">
                      <a:extLst>
                        <a:ext uri="{9D8B030D-6E8A-4147-A177-3AD203B41FA5}">
                          <a16:colId xmlns:a16="http://schemas.microsoft.com/office/drawing/2014/main" val="1035487768"/>
                        </a:ext>
                      </a:extLst>
                    </a:gridCol>
                  </a:tblGrid>
                  <a:tr h="10540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Function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Derivative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Differential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62123887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09007789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𝒔𝒊𝒏𝒙</m:t>
                                </m:r>
                              </m:oMath>
                            </m:oMathPara>
                          </a14:m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1252381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𝒙𝒄𝒐𝒔𝒙</m:t>
                                </m:r>
                              </m:oMath>
                            </m:oMathPara>
                          </a14:m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2719001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3200" b="1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388462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941E312E-215C-3226-5C7E-3FAFA0BD191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2292416"/>
                  </p:ext>
                </p:extLst>
              </p:nvPr>
            </p:nvGraphicFramePr>
            <p:xfrm>
              <a:off x="287676" y="719665"/>
              <a:ext cx="11486508" cy="527017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828836">
                      <a:extLst>
                        <a:ext uri="{9D8B030D-6E8A-4147-A177-3AD203B41FA5}">
                          <a16:colId xmlns:a16="http://schemas.microsoft.com/office/drawing/2014/main" val="1656881235"/>
                        </a:ext>
                      </a:extLst>
                    </a:gridCol>
                    <a:gridCol w="3828836">
                      <a:extLst>
                        <a:ext uri="{9D8B030D-6E8A-4147-A177-3AD203B41FA5}">
                          <a16:colId xmlns:a16="http://schemas.microsoft.com/office/drawing/2014/main" val="3515181895"/>
                        </a:ext>
                      </a:extLst>
                    </a:gridCol>
                    <a:gridCol w="3828836">
                      <a:extLst>
                        <a:ext uri="{9D8B030D-6E8A-4147-A177-3AD203B41FA5}">
                          <a16:colId xmlns:a16="http://schemas.microsoft.com/office/drawing/2014/main" val="1035487768"/>
                        </a:ext>
                      </a:extLst>
                    </a:gridCol>
                  </a:tblGrid>
                  <a:tr h="105403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Function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Derivative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Differential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62123887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9" t="-100578" r="-200478" b="-30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09007789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9" t="-200578" r="-200478" b="-20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1252381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9" t="-300578" r="-200478" b="-10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2719001"/>
                      </a:ext>
                    </a:extLst>
                  </a:tr>
                  <a:tr h="105403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59" t="-400578" r="-200478" b="-11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3200" b="1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38846263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FE9CAFDD-2AC5-B658-C97E-5B2D8A35C1E9}"/>
              </a:ext>
            </a:extLst>
          </p:cNvPr>
          <p:cNvGrpSpPr/>
          <p:nvPr/>
        </p:nvGrpSpPr>
        <p:grpSpPr>
          <a:xfrm>
            <a:off x="4501905" y="1866503"/>
            <a:ext cx="1780200" cy="871920"/>
            <a:chOff x="4501905" y="1866503"/>
            <a:chExt cx="1780200" cy="871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A7E4030C-A4C7-280C-132F-6C40166F5F04}"/>
                    </a:ext>
                  </a:extLst>
                </p14:cNvPr>
                <p14:cNvContentPartPr/>
                <p14:nvPr/>
              </p14:nvContentPartPr>
              <p14:xfrm>
                <a:off x="4642665" y="1866503"/>
                <a:ext cx="199800" cy="41112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A7E4030C-A4C7-280C-132F-6C40166F5F0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634025" y="1857503"/>
                  <a:ext cx="217440" cy="42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A9594B47-AF13-8D6B-37D0-030DFD6E82EC}"/>
                    </a:ext>
                  </a:extLst>
                </p14:cNvPr>
                <p14:cNvContentPartPr/>
                <p14:nvPr/>
              </p14:nvContentPartPr>
              <p14:xfrm>
                <a:off x="4501905" y="2340623"/>
                <a:ext cx="584640" cy="1371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A9594B47-AF13-8D6B-37D0-030DFD6E82E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492905" y="2331623"/>
                  <a:ext cx="60228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91F9A9B-AA39-9F6F-BF0C-361F22FB0B5F}"/>
                    </a:ext>
                  </a:extLst>
                </p14:cNvPr>
                <p14:cNvContentPartPr/>
                <p14:nvPr/>
              </p14:nvContentPartPr>
              <p14:xfrm>
                <a:off x="4673985" y="2487863"/>
                <a:ext cx="236160" cy="2505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91F9A9B-AA39-9F6F-BF0C-361F22FB0B5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664985" y="2478863"/>
                  <a:ext cx="25380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6F8E33D-6597-271A-9B36-322295A4F44B}"/>
                    </a:ext>
                  </a:extLst>
                </p14:cNvPr>
                <p14:cNvContentPartPr/>
                <p14:nvPr/>
              </p14:nvContentPartPr>
              <p14:xfrm>
                <a:off x="5261865" y="2238023"/>
                <a:ext cx="169200" cy="169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6F8E33D-6597-271A-9B36-322295A4F44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253225" y="2229023"/>
                  <a:ext cx="18684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E7016841-D854-18FD-565B-D078A8FA144D}"/>
                    </a:ext>
                  </a:extLst>
                </p14:cNvPr>
                <p14:cNvContentPartPr/>
                <p14:nvPr/>
              </p14:nvContentPartPr>
              <p14:xfrm>
                <a:off x="5306145" y="2425943"/>
                <a:ext cx="181440" cy="36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E7016841-D854-18FD-565B-D078A8FA144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297145" y="2416943"/>
                  <a:ext cx="1990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BD32925-CC39-3B91-97D7-D63E8EE6B49C}"/>
                    </a:ext>
                  </a:extLst>
                </p14:cNvPr>
                <p14:cNvContentPartPr/>
                <p14:nvPr/>
              </p14:nvContentPartPr>
              <p14:xfrm>
                <a:off x="5580465" y="2062703"/>
                <a:ext cx="444960" cy="4413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BD32925-CC39-3B91-97D7-D63E8EE6B49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571825" y="2054063"/>
                  <a:ext cx="46260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A61565B-FC6B-02D4-FAD2-AB6E005B30EE}"/>
                    </a:ext>
                  </a:extLst>
                </p14:cNvPr>
                <p14:cNvContentPartPr/>
                <p14:nvPr/>
              </p14:nvContentPartPr>
              <p14:xfrm>
                <a:off x="6103905" y="2190503"/>
                <a:ext cx="91800" cy="30636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A61565B-FC6B-02D4-FAD2-AB6E005B30E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6094905" y="2181503"/>
                  <a:ext cx="1094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8F7568F2-76B1-82D8-B951-4C480C75B2F6}"/>
                    </a:ext>
                  </a:extLst>
                </p14:cNvPr>
                <p14:cNvContentPartPr/>
                <p14:nvPr/>
              </p14:nvContentPartPr>
              <p14:xfrm>
                <a:off x="6002385" y="2221463"/>
                <a:ext cx="279720" cy="2682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8F7568F2-76B1-82D8-B951-4C480C75B2F6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993385" y="2212823"/>
                  <a:ext cx="29736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6167DA8-A44E-7418-D7CA-54D7999F0514}"/>
                    </a:ext>
                  </a:extLst>
                </p14:cNvPr>
                <p14:cNvContentPartPr/>
                <p14:nvPr/>
              </p14:nvContentPartPr>
              <p14:xfrm>
                <a:off x="4824825" y="2064503"/>
                <a:ext cx="118800" cy="1375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6167DA8-A44E-7418-D7CA-54D7999F051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815825" y="2055503"/>
                  <a:ext cx="13644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5E1459F-03B6-E570-8FBB-1A409073F712}"/>
                    </a:ext>
                  </a:extLst>
                </p14:cNvPr>
                <p14:cNvContentPartPr/>
                <p14:nvPr/>
              </p14:nvContentPartPr>
              <p14:xfrm>
                <a:off x="4947585" y="2055863"/>
                <a:ext cx="26640" cy="3556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5E1459F-03B6-E570-8FBB-1A409073F712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938585" y="2046863"/>
                  <a:ext cx="44280" cy="37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231DD71-6BB5-405F-42FF-B66551C3818A}"/>
                    </a:ext>
                  </a:extLst>
                </p14:cNvPr>
                <p14:cNvContentPartPr/>
                <p14:nvPr/>
              </p14:nvContentPartPr>
              <p14:xfrm>
                <a:off x="4967745" y="2505863"/>
                <a:ext cx="32040" cy="2095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231DD71-6BB5-405F-42FF-B66551C3818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958745" y="2496863"/>
                  <a:ext cx="4968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58E55CD-B2AD-3059-DC54-77052C160A79}"/>
                    </a:ext>
                  </a:extLst>
                </p14:cNvPr>
                <p14:cNvContentPartPr/>
                <p14:nvPr/>
              </p14:nvContentPartPr>
              <p14:xfrm>
                <a:off x="4867305" y="2504063"/>
                <a:ext cx="221760" cy="2246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58E55CD-B2AD-3059-DC54-77052C160A79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858665" y="2495423"/>
                  <a:ext cx="239400" cy="24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5CF25D7-264A-330F-3B7B-D5E464659125}"/>
              </a:ext>
            </a:extLst>
          </p:cNvPr>
          <p:cNvGrpSpPr/>
          <p:nvPr/>
        </p:nvGrpSpPr>
        <p:grpSpPr>
          <a:xfrm>
            <a:off x="8387025" y="1977743"/>
            <a:ext cx="2025720" cy="686520"/>
            <a:chOff x="8387025" y="1977743"/>
            <a:chExt cx="2025720" cy="68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8635167-F453-CE74-D271-85E151DCBB30}"/>
                    </a:ext>
                  </a:extLst>
                </p14:cNvPr>
                <p14:cNvContentPartPr/>
                <p14:nvPr/>
              </p14:nvContentPartPr>
              <p14:xfrm>
                <a:off x="8387025" y="1977743"/>
                <a:ext cx="238680" cy="5306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8635167-F453-CE74-D271-85E151DCBB3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378025" y="1969103"/>
                  <a:ext cx="256320" cy="54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DC98A9FA-6982-F976-6FD2-B0AFC4F8C60F}"/>
                    </a:ext>
                  </a:extLst>
                </p14:cNvPr>
                <p14:cNvContentPartPr/>
                <p14:nvPr/>
              </p14:nvContentPartPr>
              <p14:xfrm>
                <a:off x="8660265" y="2302463"/>
                <a:ext cx="112680" cy="1778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DC98A9FA-6982-F976-6FD2-B0AFC4F8C60F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651625" y="2293463"/>
                  <a:ext cx="13032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09977D58-F018-0515-A517-627ADDB7D263}"/>
                    </a:ext>
                  </a:extLst>
                </p14:cNvPr>
                <p14:cNvContentPartPr/>
                <p14:nvPr/>
              </p14:nvContentPartPr>
              <p14:xfrm>
                <a:off x="8798505" y="2300663"/>
                <a:ext cx="66240" cy="3636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09977D58-F018-0515-A517-627ADDB7D26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789865" y="2292023"/>
                  <a:ext cx="83880" cy="38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BB1FBA1-8A52-386B-BDEB-20ED7832D5DC}"/>
                    </a:ext>
                  </a:extLst>
                </p14:cNvPr>
                <p14:cNvContentPartPr/>
                <p14:nvPr/>
              </p14:nvContentPartPr>
              <p14:xfrm>
                <a:off x="9009105" y="2264303"/>
                <a:ext cx="178560" cy="108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BB1FBA1-8A52-386B-BDEB-20ED7832D5DC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9000105" y="2255303"/>
                  <a:ext cx="19620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D8BCFBF-4956-73BF-A361-44D1B1AC3F0D}"/>
                    </a:ext>
                  </a:extLst>
                </p14:cNvPr>
                <p14:cNvContentPartPr/>
                <p14:nvPr/>
              </p14:nvContentPartPr>
              <p14:xfrm>
                <a:off x="9042945" y="2418383"/>
                <a:ext cx="167400" cy="550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D8BCFBF-4956-73BF-A361-44D1B1AC3F0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033945" y="2409383"/>
                  <a:ext cx="18504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E5D759B-5993-BAC9-9B69-511FEFAC83C6}"/>
                    </a:ext>
                  </a:extLst>
                </p14:cNvPr>
                <p14:cNvContentPartPr/>
                <p14:nvPr/>
              </p14:nvContentPartPr>
              <p14:xfrm>
                <a:off x="9340305" y="2092583"/>
                <a:ext cx="309600" cy="3816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E5D759B-5993-BAC9-9B69-511FEFAC83C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331305" y="2083583"/>
                  <a:ext cx="327240" cy="39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A8EA0A23-FF9B-33C7-7E20-E44B25F9E8E7}"/>
                    </a:ext>
                  </a:extLst>
                </p14:cNvPr>
                <p14:cNvContentPartPr/>
                <p14:nvPr/>
              </p14:nvContentPartPr>
              <p14:xfrm>
                <a:off x="9745665" y="2235503"/>
                <a:ext cx="127440" cy="2430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A8EA0A23-FF9B-33C7-7E20-E44B25F9E8E7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9736665" y="2226863"/>
                  <a:ext cx="14508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A34CF46-3D3F-397B-43D1-6FE67C910225}"/>
                    </a:ext>
                  </a:extLst>
                </p14:cNvPr>
                <p14:cNvContentPartPr/>
                <p14:nvPr/>
              </p14:nvContentPartPr>
              <p14:xfrm>
                <a:off x="9683025" y="2242703"/>
                <a:ext cx="185040" cy="2116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A34CF46-3D3F-397B-43D1-6FE67C910225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9674025" y="2233703"/>
                  <a:ext cx="20268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58376A5-50F4-1124-1FCC-91B878D7076C}"/>
                    </a:ext>
                  </a:extLst>
                </p14:cNvPr>
                <p14:cNvContentPartPr/>
                <p14:nvPr/>
              </p14:nvContentPartPr>
              <p14:xfrm>
                <a:off x="10032225" y="1981343"/>
                <a:ext cx="219600" cy="4298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58376A5-50F4-1124-1FCC-91B878D7076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0023225" y="1972703"/>
                  <a:ext cx="237240" cy="44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8E9044F-1876-E9FE-41B6-A05044008FEC}"/>
                    </a:ext>
                  </a:extLst>
                </p14:cNvPr>
                <p14:cNvContentPartPr/>
                <p14:nvPr/>
              </p14:nvContentPartPr>
              <p14:xfrm>
                <a:off x="10296465" y="2131463"/>
                <a:ext cx="102960" cy="23904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8E9044F-1876-E9FE-41B6-A05044008FEC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0287825" y="2122463"/>
                  <a:ext cx="12060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A59E9F3-8048-F9A9-D28A-86354F51B253}"/>
                    </a:ext>
                  </a:extLst>
                </p14:cNvPr>
                <p14:cNvContentPartPr/>
                <p14:nvPr/>
              </p14:nvContentPartPr>
              <p14:xfrm>
                <a:off x="10279545" y="2133263"/>
                <a:ext cx="133200" cy="3297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A59E9F3-8048-F9A9-D28A-86354F51B253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0270545" y="2124623"/>
                  <a:ext cx="150840" cy="347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52F05FF-862F-4554-376C-6E7EF50909B4}"/>
              </a:ext>
            </a:extLst>
          </p:cNvPr>
          <p:cNvGrpSpPr/>
          <p:nvPr/>
        </p:nvGrpSpPr>
        <p:grpSpPr>
          <a:xfrm>
            <a:off x="4438545" y="2978543"/>
            <a:ext cx="583920" cy="800640"/>
            <a:chOff x="4438545" y="2978543"/>
            <a:chExt cx="583920" cy="800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DE20C63-5C2C-BEC6-8FF0-72AAE921A776}"/>
                    </a:ext>
                  </a:extLst>
                </p14:cNvPr>
                <p14:cNvContentPartPr/>
                <p14:nvPr/>
              </p14:nvContentPartPr>
              <p14:xfrm>
                <a:off x="4523505" y="2978543"/>
                <a:ext cx="193680" cy="3639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DE20C63-5C2C-BEC6-8FF0-72AAE921A776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514865" y="2969903"/>
                  <a:ext cx="211320" cy="3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6644764-014C-AD9E-F575-D8154CC3F2EB}"/>
                    </a:ext>
                  </a:extLst>
                </p14:cNvPr>
                <p14:cNvContentPartPr/>
                <p14:nvPr/>
              </p14:nvContentPartPr>
              <p14:xfrm>
                <a:off x="4718625" y="3164663"/>
                <a:ext cx="118800" cy="1202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6644764-014C-AD9E-F575-D8154CC3F2EB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709625" y="3156023"/>
                  <a:ext cx="13644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AD93A59-E24E-23A6-A187-1A48A59997AE}"/>
                    </a:ext>
                  </a:extLst>
                </p14:cNvPr>
                <p14:cNvContentPartPr/>
                <p14:nvPr/>
              </p14:nvContentPartPr>
              <p14:xfrm>
                <a:off x="4841745" y="3127583"/>
                <a:ext cx="10440" cy="3412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AD93A59-E24E-23A6-A187-1A48A59997AE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832745" y="3118583"/>
                  <a:ext cx="28080" cy="35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DF3A41D-CD87-0C15-6D76-F72CE5853042}"/>
                    </a:ext>
                  </a:extLst>
                </p14:cNvPr>
                <p14:cNvContentPartPr/>
                <p14:nvPr/>
              </p14:nvContentPartPr>
              <p14:xfrm>
                <a:off x="4438545" y="3407663"/>
                <a:ext cx="583920" cy="529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DF3A41D-CD87-0C15-6D76-F72CE585304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429545" y="3399023"/>
                  <a:ext cx="60156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C2E94114-BC8F-E50D-7E8C-26BC16A915F5}"/>
                    </a:ext>
                  </a:extLst>
                </p14:cNvPr>
                <p14:cNvContentPartPr/>
                <p14:nvPr/>
              </p14:nvContentPartPr>
              <p14:xfrm>
                <a:off x="4624305" y="3431423"/>
                <a:ext cx="214920" cy="3477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C2E94114-BC8F-E50D-7E8C-26BC16A915F5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615305" y="3422783"/>
                  <a:ext cx="232560" cy="36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149C4417-782D-3028-FE03-633B42E85EDE}"/>
                    </a:ext>
                  </a:extLst>
                </p14:cNvPr>
                <p14:cNvContentPartPr/>
                <p14:nvPr/>
              </p14:nvContentPartPr>
              <p14:xfrm>
                <a:off x="4872345" y="3542663"/>
                <a:ext cx="29520" cy="22752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149C4417-782D-3028-FE03-633B42E85EDE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863345" y="3534023"/>
                  <a:ext cx="4716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7B92803A-BA6F-F49A-6543-45C45C2C4487}"/>
                    </a:ext>
                  </a:extLst>
                </p14:cNvPr>
                <p14:cNvContentPartPr/>
                <p14:nvPr/>
              </p14:nvContentPartPr>
              <p14:xfrm>
                <a:off x="4803585" y="3569663"/>
                <a:ext cx="210600" cy="19584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7B92803A-BA6F-F49A-6543-45C45C2C4487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794945" y="3561023"/>
                  <a:ext cx="228240" cy="213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1900EB4C-1527-E316-2040-6AB553868E45}"/>
              </a:ext>
            </a:extLst>
          </p:cNvPr>
          <p:cNvGrpSpPr/>
          <p:nvPr/>
        </p:nvGrpSpPr>
        <p:grpSpPr>
          <a:xfrm>
            <a:off x="5275185" y="3129023"/>
            <a:ext cx="1477080" cy="395280"/>
            <a:chOff x="5275185" y="3129023"/>
            <a:chExt cx="1477080" cy="39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57DD0B8-9207-5B25-E5A5-0BEDC4FD6681}"/>
                    </a:ext>
                  </a:extLst>
                </p14:cNvPr>
                <p14:cNvContentPartPr/>
                <p14:nvPr/>
              </p14:nvContentPartPr>
              <p14:xfrm>
                <a:off x="5275185" y="3358343"/>
                <a:ext cx="154440" cy="320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57DD0B8-9207-5B25-E5A5-0BEDC4FD6681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266545" y="3349703"/>
                  <a:ext cx="17208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A0902FF-377C-DEBD-F306-792BA595CE5D}"/>
                    </a:ext>
                  </a:extLst>
                </p14:cNvPr>
                <p14:cNvContentPartPr/>
                <p14:nvPr/>
              </p14:nvContentPartPr>
              <p14:xfrm>
                <a:off x="5288145" y="3451583"/>
                <a:ext cx="149400" cy="172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A0902FF-377C-DEBD-F306-792BA595CE5D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279505" y="3442583"/>
                  <a:ext cx="16704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7685A4F1-8835-A8CF-E68D-8A637A43B8BB}"/>
                    </a:ext>
                  </a:extLst>
                </p14:cNvPr>
                <p14:cNvContentPartPr/>
                <p14:nvPr/>
              </p14:nvContentPartPr>
              <p14:xfrm>
                <a:off x="5531865" y="3129023"/>
                <a:ext cx="363240" cy="3952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7685A4F1-8835-A8CF-E68D-8A637A43B8BB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523225" y="3120023"/>
                  <a:ext cx="380880" cy="41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3E6352E-D7A3-7C66-67EA-9F9A20379921}"/>
                    </a:ext>
                  </a:extLst>
                </p14:cNvPr>
                <p14:cNvContentPartPr/>
                <p14:nvPr/>
              </p14:nvContentPartPr>
              <p14:xfrm>
                <a:off x="5936145" y="3266903"/>
                <a:ext cx="163440" cy="1738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3E6352E-D7A3-7C66-67EA-9F9A20379921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927145" y="3258263"/>
                  <a:ext cx="1810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58A341DE-96ED-75A1-2DAD-F1779CDF0BE6}"/>
                    </a:ext>
                  </a:extLst>
                </p14:cNvPr>
                <p14:cNvContentPartPr/>
                <p14:nvPr/>
              </p14:nvContentPartPr>
              <p14:xfrm>
                <a:off x="6153225" y="3255023"/>
                <a:ext cx="167760" cy="15696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58A341DE-96ED-75A1-2DAD-F1779CDF0BE6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144225" y="3246023"/>
                  <a:ext cx="18540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A8D7E3DC-B371-4A84-0A13-7A2C9FA01332}"/>
                    </a:ext>
                  </a:extLst>
                </p14:cNvPr>
                <p14:cNvContentPartPr/>
                <p14:nvPr/>
              </p14:nvContentPartPr>
              <p14:xfrm>
                <a:off x="6336825" y="3184103"/>
                <a:ext cx="119520" cy="2300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A8D7E3DC-B371-4A84-0A13-7A2C9FA01332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328185" y="3175463"/>
                  <a:ext cx="13716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B9588BF1-E19D-8BED-82B2-722256C18DDC}"/>
                    </a:ext>
                  </a:extLst>
                </p14:cNvPr>
                <p14:cNvContentPartPr/>
                <p14:nvPr/>
              </p14:nvContentPartPr>
              <p14:xfrm>
                <a:off x="6580185" y="3162863"/>
                <a:ext cx="52920" cy="2170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B9588BF1-E19D-8BED-82B2-722256C18DDC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571545" y="3154223"/>
                  <a:ext cx="7056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2511C497-925D-350C-0F2E-CDEB43B6D199}"/>
                    </a:ext>
                  </a:extLst>
                </p14:cNvPr>
                <p14:cNvContentPartPr/>
                <p14:nvPr/>
              </p14:nvContentPartPr>
              <p14:xfrm>
                <a:off x="6520785" y="3171863"/>
                <a:ext cx="231480" cy="2498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2511C497-925D-350C-0F2E-CDEB43B6D199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6512145" y="3162863"/>
                  <a:ext cx="249120" cy="26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1FA628E1-9A00-0F47-7272-DA770BB38BCB}"/>
              </a:ext>
            </a:extLst>
          </p:cNvPr>
          <p:cNvGrpSpPr/>
          <p:nvPr/>
        </p:nvGrpSpPr>
        <p:grpSpPr>
          <a:xfrm>
            <a:off x="8310705" y="3015983"/>
            <a:ext cx="348480" cy="574200"/>
            <a:chOff x="8310705" y="3015983"/>
            <a:chExt cx="348480" cy="574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E3D952F-80B3-4981-A242-84277458870D}"/>
                    </a:ext>
                  </a:extLst>
                </p14:cNvPr>
                <p14:cNvContentPartPr/>
                <p14:nvPr/>
              </p14:nvContentPartPr>
              <p14:xfrm>
                <a:off x="8310705" y="3015983"/>
                <a:ext cx="188280" cy="4370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E3D952F-80B3-4981-A242-84277458870D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8301705" y="3007343"/>
                  <a:ext cx="205920" cy="45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BD70917E-2453-C006-B3AB-18E06BE804CE}"/>
                    </a:ext>
                  </a:extLst>
                </p14:cNvPr>
                <p14:cNvContentPartPr/>
                <p14:nvPr/>
              </p14:nvContentPartPr>
              <p14:xfrm>
                <a:off x="8507985" y="3288143"/>
                <a:ext cx="93960" cy="12492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BD70917E-2453-C006-B3AB-18E06BE804CE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8499345" y="3279503"/>
                  <a:ext cx="111600" cy="14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59ABCC54-90AE-7AAE-780A-51486A3695A5}"/>
                    </a:ext>
                  </a:extLst>
                </p14:cNvPr>
                <p14:cNvContentPartPr/>
                <p14:nvPr/>
              </p14:nvContentPartPr>
              <p14:xfrm>
                <a:off x="8622105" y="3234503"/>
                <a:ext cx="37080" cy="35568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59ABCC54-90AE-7AAE-780A-51486A3695A5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8613105" y="3225503"/>
                  <a:ext cx="54720" cy="37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6B55971-0EEB-DBE1-64D1-1414ECBC7281}"/>
              </a:ext>
            </a:extLst>
          </p:cNvPr>
          <p:cNvGrpSpPr/>
          <p:nvPr/>
        </p:nvGrpSpPr>
        <p:grpSpPr>
          <a:xfrm>
            <a:off x="8852145" y="3233063"/>
            <a:ext cx="191160" cy="150480"/>
            <a:chOff x="8852145" y="3233063"/>
            <a:chExt cx="191160" cy="15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110758C-855C-4A3C-30A7-D67A1F1D00B0}"/>
                    </a:ext>
                  </a:extLst>
                </p14:cNvPr>
                <p14:cNvContentPartPr/>
                <p14:nvPr/>
              </p14:nvContentPartPr>
              <p14:xfrm>
                <a:off x="8852145" y="3233063"/>
                <a:ext cx="142920" cy="75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110758C-855C-4A3C-30A7-D67A1F1D00B0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8843505" y="3224063"/>
                  <a:ext cx="16056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8B9AFCD-8335-9BE1-65F7-BEBF3D7484F3}"/>
                    </a:ext>
                  </a:extLst>
                </p14:cNvPr>
                <p14:cNvContentPartPr/>
                <p14:nvPr/>
              </p14:nvContentPartPr>
              <p14:xfrm>
                <a:off x="8898225" y="3353303"/>
                <a:ext cx="145080" cy="302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8B9AFCD-8335-9BE1-65F7-BEBF3D7484F3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8889225" y="3344303"/>
                  <a:ext cx="162720" cy="47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89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C0983FBB-181F-8CC5-1546-2FBFA36EED2A}"/>
                  </a:ext>
                </a:extLst>
              </p14:cNvPr>
              <p14:cNvContentPartPr/>
              <p14:nvPr/>
            </p14:nvContentPartPr>
            <p14:xfrm>
              <a:off x="9236625" y="3078623"/>
              <a:ext cx="183600" cy="314280"/>
            </p14:xfrm>
          </p:contentPart>
        </mc:Choice>
        <mc:Fallback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C0983FBB-181F-8CC5-1546-2FBFA36EED2A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9227985" y="3069983"/>
                <a:ext cx="201240" cy="331920"/>
              </a:xfrm>
              <a:prstGeom prst="rect">
                <a:avLst/>
              </a:prstGeom>
            </p:spPr>
          </p:pic>
        </mc:Fallback>
      </mc:AlternateContent>
      <p:grpSp>
        <p:nvGrpSpPr>
          <p:cNvPr id="68" name="Group 67">
            <a:extLst>
              <a:ext uri="{FF2B5EF4-FFF2-40B4-BE49-F238E27FC236}">
                <a16:creationId xmlns:a16="http://schemas.microsoft.com/office/drawing/2014/main" id="{262572C7-E8BD-429D-3F19-6E7863291789}"/>
              </a:ext>
            </a:extLst>
          </p:cNvPr>
          <p:cNvGrpSpPr/>
          <p:nvPr/>
        </p:nvGrpSpPr>
        <p:grpSpPr>
          <a:xfrm>
            <a:off x="9613905" y="3164663"/>
            <a:ext cx="474120" cy="208800"/>
            <a:chOff x="9613905" y="3164663"/>
            <a:chExt cx="474120" cy="208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C9AEFC4F-7312-53BC-A0AB-C77830612949}"/>
                    </a:ext>
                  </a:extLst>
                </p14:cNvPr>
                <p14:cNvContentPartPr/>
                <p14:nvPr/>
              </p14:nvContentPartPr>
              <p14:xfrm>
                <a:off x="9613905" y="3197423"/>
                <a:ext cx="125640" cy="15480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C9AEFC4F-7312-53BC-A0AB-C77830612949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9604905" y="3188783"/>
                  <a:ext cx="14328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BCF45BF7-9093-8CF7-711C-2C019A9DDDF2}"/>
                    </a:ext>
                  </a:extLst>
                </p14:cNvPr>
                <p14:cNvContentPartPr/>
                <p14:nvPr/>
              </p14:nvContentPartPr>
              <p14:xfrm>
                <a:off x="9765105" y="3198863"/>
                <a:ext cx="100080" cy="13932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BCF45BF7-9093-8CF7-711C-2C019A9DDDF2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9756465" y="3189863"/>
                  <a:ext cx="11772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305872AA-7946-43E6-641E-6916B2D2BD38}"/>
                    </a:ext>
                  </a:extLst>
                </p14:cNvPr>
                <p14:cNvContentPartPr/>
                <p14:nvPr/>
              </p14:nvContentPartPr>
              <p14:xfrm>
                <a:off x="9878865" y="3165743"/>
                <a:ext cx="88200" cy="18792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305872AA-7946-43E6-641E-6916B2D2BD38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9869865" y="3156743"/>
                  <a:ext cx="10584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C59771D7-4778-8295-537C-7240671BB853}"/>
                    </a:ext>
                  </a:extLst>
                </p14:cNvPr>
                <p14:cNvContentPartPr/>
                <p14:nvPr/>
              </p14:nvContentPartPr>
              <p14:xfrm>
                <a:off x="10023225" y="3172583"/>
                <a:ext cx="56520" cy="19332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C59771D7-4778-8295-537C-7240671BB853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0014585" y="3163583"/>
                  <a:ext cx="7416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A68490E-89D2-7B81-A90B-7351BB01CA5E}"/>
                    </a:ext>
                  </a:extLst>
                </p14:cNvPr>
                <p14:cNvContentPartPr/>
                <p14:nvPr/>
              </p14:nvContentPartPr>
              <p14:xfrm>
                <a:off x="9991185" y="3164663"/>
                <a:ext cx="96840" cy="20880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A68490E-89D2-7B81-A90B-7351BB01CA5E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9982185" y="3156023"/>
                  <a:ext cx="114480" cy="226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01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6F0483A4-21CC-5C9A-6834-CF6314073EC9}"/>
                  </a:ext>
                </a:extLst>
              </p14:cNvPr>
              <p14:cNvContentPartPr/>
              <p14:nvPr/>
            </p14:nvContentPartPr>
            <p14:xfrm>
              <a:off x="10273785" y="2967383"/>
              <a:ext cx="160920" cy="38376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6F0483A4-21CC-5C9A-6834-CF6314073EC9}"/>
                  </a:ext>
                </a:extLst>
              </p:cNvPr>
              <p:cNvPicPr/>
              <p:nvPr/>
            </p:nvPicPr>
            <p:blipFill>
              <a:blip r:embed="rId102"/>
              <a:stretch>
                <a:fillRect/>
              </a:stretch>
            </p:blipFill>
            <p:spPr>
              <a:xfrm>
                <a:off x="10265145" y="2958383"/>
                <a:ext cx="178560" cy="401400"/>
              </a:xfrm>
              <a:prstGeom prst="rect">
                <a:avLst/>
              </a:prstGeom>
            </p:spPr>
          </p:pic>
        </mc:Fallback>
      </mc:AlternateContent>
      <p:grpSp>
        <p:nvGrpSpPr>
          <p:cNvPr id="74" name="Group 73">
            <a:extLst>
              <a:ext uri="{FF2B5EF4-FFF2-40B4-BE49-F238E27FC236}">
                <a16:creationId xmlns:a16="http://schemas.microsoft.com/office/drawing/2014/main" id="{0ABC290F-0348-3747-6859-CCC8BE4074E8}"/>
              </a:ext>
            </a:extLst>
          </p:cNvPr>
          <p:cNvGrpSpPr/>
          <p:nvPr/>
        </p:nvGrpSpPr>
        <p:grpSpPr>
          <a:xfrm>
            <a:off x="10453425" y="3146303"/>
            <a:ext cx="160920" cy="244080"/>
            <a:chOff x="10453425" y="3146303"/>
            <a:chExt cx="160920" cy="244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99744681-4E8D-35C7-4BAF-9AEC76C1756E}"/>
                    </a:ext>
                  </a:extLst>
                </p14:cNvPr>
                <p14:cNvContentPartPr/>
                <p14:nvPr/>
              </p14:nvContentPartPr>
              <p14:xfrm>
                <a:off x="10498425" y="3160343"/>
                <a:ext cx="88560" cy="18468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99744681-4E8D-35C7-4BAF-9AEC76C1756E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0489785" y="3151703"/>
                  <a:ext cx="1062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8B99880E-AE66-F1C8-1B6C-D647B7DBAAF4}"/>
                    </a:ext>
                  </a:extLst>
                </p14:cNvPr>
                <p14:cNvContentPartPr/>
                <p14:nvPr/>
              </p14:nvContentPartPr>
              <p14:xfrm>
                <a:off x="10453425" y="3146303"/>
                <a:ext cx="160920" cy="2440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8B99880E-AE66-F1C8-1B6C-D647B7DBAAF4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0444785" y="3137663"/>
                  <a:ext cx="178560" cy="261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9AE91A4-32F7-247B-AF70-50EF9F468CF9}"/>
              </a:ext>
            </a:extLst>
          </p:cNvPr>
          <p:cNvGrpSpPr/>
          <p:nvPr/>
        </p:nvGrpSpPr>
        <p:grpSpPr>
          <a:xfrm>
            <a:off x="4278705" y="4008863"/>
            <a:ext cx="2974320" cy="866160"/>
            <a:chOff x="4278705" y="4008863"/>
            <a:chExt cx="2974320" cy="866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C79BF37E-DD31-8E52-BDA1-3752D1CC98A3}"/>
                    </a:ext>
                  </a:extLst>
                </p14:cNvPr>
                <p14:cNvContentPartPr/>
                <p14:nvPr/>
              </p14:nvContentPartPr>
              <p14:xfrm>
                <a:off x="4374465" y="4008863"/>
                <a:ext cx="178920" cy="39744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C79BF37E-DD31-8E52-BDA1-3752D1CC98A3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4365825" y="4000223"/>
                  <a:ext cx="196560" cy="41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F04C1764-3575-E351-8213-982F99504D7C}"/>
                    </a:ext>
                  </a:extLst>
                </p14:cNvPr>
                <p14:cNvContentPartPr/>
                <p14:nvPr/>
              </p14:nvContentPartPr>
              <p14:xfrm>
                <a:off x="4536825" y="4236383"/>
                <a:ext cx="104760" cy="12312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F04C1764-3575-E351-8213-982F99504D7C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4528185" y="4227383"/>
                  <a:ext cx="12240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6E019D4C-CEFA-70D3-4056-03D94761438D}"/>
                    </a:ext>
                  </a:extLst>
                </p14:cNvPr>
                <p14:cNvContentPartPr/>
                <p14:nvPr/>
              </p14:nvContentPartPr>
              <p14:xfrm>
                <a:off x="4637985" y="4230263"/>
                <a:ext cx="11880" cy="27864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6E019D4C-CEFA-70D3-4056-03D94761438D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4628985" y="4221623"/>
                  <a:ext cx="2952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2EE334B-66FE-3219-104A-FA414B4CF99C}"/>
                    </a:ext>
                  </a:extLst>
                </p14:cNvPr>
                <p14:cNvContentPartPr/>
                <p14:nvPr/>
              </p14:nvContentPartPr>
              <p14:xfrm>
                <a:off x="4278705" y="4519703"/>
                <a:ext cx="492840" cy="2952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2EE334B-66FE-3219-104A-FA414B4CF99C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4269705" y="4511063"/>
                  <a:ext cx="51048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01FA4496-8421-3389-8061-BB86A535BCA8}"/>
                    </a:ext>
                  </a:extLst>
                </p14:cNvPr>
                <p14:cNvContentPartPr/>
                <p14:nvPr/>
              </p14:nvContentPartPr>
              <p14:xfrm>
                <a:off x="4405785" y="4540223"/>
                <a:ext cx="210240" cy="31932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01FA4496-8421-3389-8061-BB86A535BCA8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4397145" y="4531583"/>
                  <a:ext cx="22788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85EC72CF-2A03-EB6B-46CC-5A22016569B3}"/>
                    </a:ext>
                  </a:extLst>
                </p14:cNvPr>
                <p14:cNvContentPartPr/>
                <p14:nvPr/>
              </p14:nvContentPartPr>
              <p14:xfrm>
                <a:off x="4639785" y="4657223"/>
                <a:ext cx="9720" cy="17964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85EC72CF-2A03-EB6B-46CC-5A22016569B3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4630785" y="4648223"/>
                  <a:ext cx="2736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9C6369CB-0E6F-63E6-DF37-382D51CAC0A0}"/>
                    </a:ext>
                  </a:extLst>
                </p14:cNvPr>
                <p14:cNvContentPartPr/>
                <p14:nvPr/>
              </p14:nvContentPartPr>
              <p14:xfrm>
                <a:off x="4565985" y="4670183"/>
                <a:ext cx="230040" cy="20484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9C6369CB-0E6F-63E6-DF37-382D51CAC0A0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4557345" y="4661183"/>
                  <a:ext cx="24768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8F8D3CFD-C9DC-F52D-889D-2937064D526A}"/>
                    </a:ext>
                  </a:extLst>
                </p14:cNvPr>
                <p14:cNvContentPartPr/>
                <p14:nvPr/>
              </p14:nvContentPartPr>
              <p14:xfrm>
                <a:off x="4927065" y="4481543"/>
                <a:ext cx="147960" cy="2196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8F8D3CFD-C9DC-F52D-889D-2937064D526A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4918065" y="4472903"/>
                  <a:ext cx="1656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298F9768-F6D9-242A-1468-E1E9CA18CE64}"/>
                    </a:ext>
                  </a:extLst>
                </p14:cNvPr>
                <p14:cNvContentPartPr/>
                <p14:nvPr/>
              </p14:nvContentPartPr>
              <p14:xfrm>
                <a:off x="4979625" y="4614383"/>
                <a:ext cx="137160" cy="900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298F9768-F6D9-242A-1468-E1E9CA18CE64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4970985" y="4605743"/>
                  <a:ext cx="1548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E6146EBE-14A7-A00C-1D15-BC61A8F1B465}"/>
                    </a:ext>
                  </a:extLst>
                </p14:cNvPr>
                <p14:cNvContentPartPr/>
                <p14:nvPr/>
              </p14:nvContentPartPr>
              <p14:xfrm>
                <a:off x="5257905" y="4382543"/>
                <a:ext cx="173160" cy="4212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E6146EBE-14A7-A00C-1D15-BC61A8F1B465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5249265" y="4373543"/>
                  <a:ext cx="19080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AE4E3832-0671-DD2C-4848-D0086526676D}"/>
                    </a:ext>
                  </a:extLst>
                </p14:cNvPr>
                <p14:cNvContentPartPr/>
                <p14:nvPr/>
              </p14:nvContentPartPr>
              <p14:xfrm>
                <a:off x="5526105" y="4256183"/>
                <a:ext cx="86400" cy="25452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AE4E3832-0671-DD2C-4848-D0086526676D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5517465" y="4247183"/>
                  <a:ext cx="1040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2C9A6A64-3BAD-71D5-065B-2FE892CCB025}"/>
                    </a:ext>
                  </a:extLst>
                </p14:cNvPr>
                <p14:cNvContentPartPr/>
                <p14:nvPr/>
              </p14:nvContentPartPr>
              <p14:xfrm>
                <a:off x="5479305" y="4257263"/>
                <a:ext cx="218520" cy="22896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2C9A6A64-3BAD-71D5-065B-2FE892CCB025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5470665" y="4248623"/>
                  <a:ext cx="236160" cy="24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24511051-82B0-7CDE-2EEE-E977FD28CF0F}"/>
                    </a:ext>
                  </a:extLst>
                </p14:cNvPr>
                <p14:cNvContentPartPr/>
                <p14:nvPr/>
              </p14:nvContentPartPr>
              <p14:xfrm>
                <a:off x="5698905" y="4265903"/>
                <a:ext cx="124560" cy="25308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24511051-82B0-7CDE-2EEE-E977FD28CF0F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5690265" y="4257263"/>
                  <a:ext cx="14220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13F6260F-FEB9-8760-D5DC-7135BCA2FF8C}"/>
                    </a:ext>
                  </a:extLst>
                </p14:cNvPr>
                <p14:cNvContentPartPr/>
                <p14:nvPr/>
              </p14:nvContentPartPr>
              <p14:xfrm>
                <a:off x="5915985" y="4344383"/>
                <a:ext cx="10080" cy="13500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13F6260F-FEB9-8760-D5DC-7135BCA2FF8C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5906985" y="4335743"/>
                  <a:ext cx="2772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7CF864BB-61E4-1C76-B32D-0934FCBA9199}"/>
                    </a:ext>
                  </a:extLst>
                </p14:cNvPr>
                <p14:cNvContentPartPr/>
                <p14:nvPr/>
              </p14:nvContentPartPr>
              <p14:xfrm>
                <a:off x="5813385" y="4214783"/>
                <a:ext cx="58320" cy="4212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7CF864BB-61E4-1C76-B32D-0934FCBA9199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5804385" y="4205783"/>
                  <a:ext cx="7596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4EB971F4-C22E-AAAF-C65B-BF8016DF4795}"/>
                    </a:ext>
                  </a:extLst>
                </p14:cNvPr>
                <p14:cNvContentPartPr/>
                <p14:nvPr/>
              </p14:nvContentPartPr>
              <p14:xfrm>
                <a:off x="5973945" y="4290383"/>
                <a:ext cx="145800" cy="14544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4EB971F4-C22E-AAAF-C65B-BF8016DF4795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5965305" y="4281743"/>
                  <a:ext cx="16344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7AB4355D-3D39-F15A-E88D-7614A6045D77}"/>
                    </a:ext>
                  </a:extLst>
                </p14:cNvPr>
                <p14:cNvContentPartPr/>
                <p14:nvPr/>
              </p14:nvContentPartPr>
              <p14:xfrm>
                <a:off x="6158265" y="4258343"/>
                <a:ext cx="35640" cy="21780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7AB4355D-3D39-F15A-E88D-7614A6045D77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6149625" y="4249343"/>
                  <a:ext cx="5328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4140F93C-57C3-101F-25F2-BE054EFC38EF}"/>
                    </a:ext>
                  </a:extLst>
                </p14:cNvPr>
                <p14:cNvContentPartPr/>
                <p14:nvPr/>
              </p14:nvContentPartPr>
              <p14:xfrm>
                <a:off x="6107145" y="4248623"/>
                <a:ext cx="170280" cy="25164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4140F93C-57C3-101F-25F2-BE054EFC38EF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6098505" y="4239983"/>
                  <a:ext cx="18792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76AF3068-111D-D718-42CF-5EA9E40F7BA4}"/>
                    </a:ext>
                  </a:extLst>
                </p14:cNvPr>
                <p14:cNvContentPartPr/>
                <p14:nvPr/>
              </p14:nvContentPartPr>
              <p14:xfrm>
                <a:off x="6380025" y="4262303"/>
                <a:ext cx="37080" cy="20340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76AF3068-111D-D718-42CF-5EA9E40F7BA4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6371025" y="4253663"/>
                  <a:ext cx="5472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D52F1221-47F0-645F-A5B3-CCDDB769BEDC}"/>
                    </a:ext>
                  </a:extLst>
                </p14:cNvPr>
                <p14:cNvContentPartPr/>
                <p14:nvPr/>
              </p14:nvContentPartPr>
              <p14:xfrm>
                <a:off x="6349065" y="4341863"/>
                <a:ext cx="167400" cy="4032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D52F1221-47F0-645F-A5B3-CCDDB769BEDC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6340425" y="4332863"/>
                  <a:ext cx="18504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B6A70084-9438-DAC5-7374-5750093AD2C0}"/>
                    </a:ext>
                  </a:extLst>
                </p14:cNvPr>
                <p14:cNvContentPartPr/>
                <p14:nvPr/>
              </p14:nvContentPartPr>
              <p14:xfrm>
                <a:off x="6599625" y="4268063"/>
                <a:ext cx="168840" cy="1782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B6A70084-9438-DAC5-7374-5750093AD2C0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6590985" y="4259423"/>
                  <a:ext cx="18648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A85B2F7B-BDF7-EABD-E1FA-00D32902A936}"/>
                    </a:ext>
                  </a:extLst>
                </p14:cNvPr>
                <p14:cNvContentPartPr/>
                <p14:nvPr/>
              </p14:nvContentPartPr>
              <p14:xfrm>
                <a:off x="6764865" y="4257623"/>
                <a:ext cx="139680" cy="17100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A85B2F7B-BDF7-EABD-E1FA-00D32902A936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6756225" y="4248983"/>
                  <a:ext cx="15732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802F5158-200A-1044-565B-085F0E3BF918}"/>
                    </a:ext>
                  </a:extLst>
                </p14:cNvPr>
                <p14:cNvContentPartPr/>
                <p14:nvPr/>
              </p14:nvContentPartPr>
              <p14:xfrm>
                <a:off x="6945585" y="4171223"/>
                <a:ext cx="82080" cy="25884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802F5158-200A-1044-565B-085F0E3BF918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6936945" y="4162223"/>
                  <a:ext cx="9972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E2B85007-E36A-A32C-56F7-38CCDE31A9A3}"/>
                    </a:ext>
                  </a:extLst>
                </p14:cNvPr>
                <p14:cNvContentPartPr/>
                <p14:nvPr/>
              </p14:nvContentPartPr>
              <p14:xfrm>
                <a:off x="7142145" y="4143503"/>
                <a:ext cx="77760" cy="28008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E2B85007-E36A-A32C-56F7-38CCDE31A9A3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7133145" y="4134503"/>
                  <a:ext cx="9540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5D5A063A-96BD-621D-5BC3-8557F2A67D46}"/>
                    </a:ext>
                  </a:extLst>
                </p14:cNvPr>
                <p14:cNvContentPartPr/>
                <p14:nvPr/>
              </p14:nvContentPartPr>
              <p14:xfrm>
                <a:off x="7064025" y="4200383"/>
                <a:ext cx="189000" cy="22140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5D5A063A-96BD-621D-5BC3-8557F2A67D46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7055385" y="4191743"/>
                  <a:ext cx="206640" cy="239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EA981A9C-A4F1-C6C8-A0BD-273107535AB4}"/>
              </a:ext>
            </a:extLst>
          </p:cNvPr>
          <p:cNvGrpSpPr/>
          <p:nvPr/>
        </p:nvGrpSpPr>
        <p:grpSpPr>
          <a:xfrm>
            <a:off x="8114865" y="4072223"/>
            <a:ext cx="461160" cy="569880"/>
            <a:chOff x="8114865" y="4072223"/>
            <a:chExt cx="461160" cy="569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337418F8-008B-5AA1-4B97-85A070A02361}"/>
                    </a:ext>
                  </a:extLst>
                </p14:cNvPr>
                <p14:cNvContentPartPr/>
                <p14:nvPr/>
              </p14:nvContentPartPr>
              <p14:xfrm>
                <a:off x="8114865" y="4072223"/>
                <a:ext cx="154440" cy="42264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337418F8-008B-5AA1-4B97-85A070A02361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8105865" y="4063583"/>
                  <a:ext cx="172080" cy="44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23653852-3E7E-3FB6-AC68-4AD4D1B50091}"/>
                    </a:ext>
                  </a:extLst>
                </p14:cNvPr>
                <p14:cNvContentPartPr/>
                <p14:nvPr/>
              </p14:nvContentPartPr>
              <p14:xfrm>
                <a:off x="8237265" y="4301903"/>
                <a:ext cx="80640" cy="10728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23653852-3E7E-3FB6-AC68-4AD4D1B50091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8228265" y="4292903"/>
                  <a:ext cx="9828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1FC42F1E-7CD1-3AB7-57D0-1D32C417AEDD}"/>
                    </a:ext>
                  </a:extLst>
                </p14:cNvPr>
                <p14:cNvContentPartPr/>
                <p14:nvPr/>
              </p14:nvContentPartPr>
              <p14:xfrm>
                <a:off x="8342745" y="4300103"/>
                <a:ext cx="21600" cy="34200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1FC42F1E-7CD1-3AB7-57D0-1D32C417AEDD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8333745" y="4291103"/>
                  <a:ext cx="3924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45DA2254-3CCC-0C3D-226C-3A3C04CFBC27}"/>
                    </a:ext>
                  </a:extLst>
                </p14:cNvPr>
                <p14:cNvContentPartPr/>
                <p14:nvPr/>
              </p14:nvContentPartPr>
              <p14:xfrm>
                <a:off x="8465145" y="4289303"/>
                <a:ext cx="94680" cy="864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45DA2254-3CCC-0C3D-226C-3A3C04CFBC27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8456145" y="4280663"/>
                  <a:ext cx="11232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1F12AAE0-416C-E459-5DDD-8989F4EBE706}"/>
                    </a:ext>
                  </a:extLst>
                </p14:cNvPr>
                <p14:cNvContentPartPr/>
                <p14:nvPr/>
              </p14:nvContentPartPr>
              <p14:xfrm>
                <a:off x="8501505" y="4391543"/>
                <a:ext cx="74520" cy="16560"/>
              </p14:xfrm>
            </p:contentPart>
          </mc:Choice>
          <mc:Fallback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1F12AAE0-416C-E459-5DDD-8989F4EBE706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8492865" y="4382543"/>
                  <a:ext cx="92160" cy="3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D2FA2BE4-6B6A-94F5-88F8-2719400A6A30}"/>
              </a:ext>
            </a:extLst>
          </p:cNvPr>
          <p:cNvGrpSpPr/>
          <p:nvPr/>
        </p:nvGrpSpPr>
        <p:grpSpPr>
          <a:xfrm>
            <a:off x="8763945" y="4005623"/>
            <a:ext cx="2470320" cy="492120"/>
            <a:chOff x="8763945" y="4005623"/>
            <a:chExt cx="2470320" cy="49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03CF5D31-D3CB-EB58-D58C-000C2D4CD641}"/>
                    </a:ext>
                  </a:extLst>
                </p14:cNvPr>
                <p14:cNvContentPartPr/>
                <p14:nvPr/>
              </p14:nvContentPartPr>
              <p14:xfrm>
                <a:off x="8763945" y="4050263"/>
                <a:ext cx="115560" cy="44748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03CF5D31-D3CB-EB58-D58C-000C2D4CD641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8754945" y="4041623"/>
                  <a:ext cx="133200" cy="46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3B6005AD-7032-1B86-7E01-5BB360A6FC85}"/>
                    </a:ext>
                  </a:extLst>
                </p14:cNvPr>
                <p14:cNvContentPartPr/>
                <p14:nvPr/>
              </p14:nvContentPartPr>
              <p14:xfrm>
                <a:off x="8896425" y="4300103"/>
                <a:ext cx="120960" cy="792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3B6005AD-7032-1B86-7E01-5BB360A6FC85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8887785" y="4291463"/>
                  <a:ext cx="13860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16D7AC41-CEBB-86A4-B343-1C9D5BA1EE88}"/>
                    </a:ext>
                  </a:extLst>
                </p14:cNvPr>
                <p14:cNvContentPartPr/>
                <p14:nvPr/>
              </p14:nvContentPartPr>
              <p14:xfrm>
                <a:off x="9156705" y="4154663"/>
                <a:ext cx="64800" cy="23040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16D7AC41-CEBB-86A4-B343-1C9D5BA1EE88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9148065" y="4145663"/>
                  <a:ext cx="8244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5B20653E-3A7E-8CE7-669B-FE42018EB378}"/>
                    </a:ext>
                  </a:extLst>
                </p14:cNvPr>
                <p14:cNvContentPartPr/>
                <p14:nvPr/>
              </p14:nvContentPartPr>
              <p14:xfrm>
                <a:off x="9119625" y="4133423"/>
                <a:ext cx="109440" cy="23148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5B20653E-3A7E-8CE7-669B-FE42018EB378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9110625" y="4124423"/>
                  <a:ext cx="12708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96BB71BC-CD3B-42B7-0FF1-099E373504DB}"/>
                    </a:ext>
                  </a:extLst>
                </p14:cNvPr>
                <p14:cNvContentPartPr/>
                <p14:nvPr/>
              </p14:nvContentPartPr>
              <p14:xfrm>
                <a:off x="9315105" y="4214783"/>
                <a:ext cx="101880" cy="21780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96BB71BC-CD3B-42B7-0FF1-099E373504DB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9306465" y="4205783"/>
                  <a:ext cx="1195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A690D336-DB4C-F9CD-AABF-69E41E5C3DAC}"/>
                    </a:ext>
                  </a:extLst>
                </p14:cNvPr>
                <p14:cNvContentPartPr/>
                <p14:nvPr/>
              </p14:nvContentPartPr>
              <p14:xfrm>
                <a:off x="9498705" y="4306223"/>
                <a:ext cx="6840" cy="10728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A690D336-DB4C-F9CD-AABF-69E41E5C3DAC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9490065" y="4297223"/>
                  <a:ext cx="2448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0B73C271-60BF-4715-C1AA-9FE1BDE6641A}"/>
                    </a:ext>
                  </a:extLst>
                </p14:cNvPr>
                <p14:cNvContentPartPr/>
                <p14:nvPr/>
              </p14:nvContentPartPr>
              <p14:xfrm>
                <a:off x="9498705" y="4185623"/>
                <a:ext cx="252000" cy="19476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0B73C271-60BF-4715-C1AA-9FE1BDE6641A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9490065" y="4176983"/>
                  <a:ext cx="26964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52BC5621-353B-A4BB-F9F0-902820E03253}"/>
                    </a:ext>
                  </a:extLst>
                </p14:cNvPr>
                <p14:cNvContentPartPr/>
                <p14:nvPr/>
              </p14:nvContentPartPr>
              <p14:xfrm>
                <a:off x="9847185" y="4246463"/>
                <a:ext cx="43560" cy="14148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52BC5621-353B-A4BB-F9F0-902820E03253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9838185" y="4237823"/>
                  <a:ext cx="6120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CD54B6AF-FDB4-D164-89F1-1C5B41705079}"/>
                    </a:ext>
                  </a:extLst>
                </p14:cNvPr>
                <p14:cNvContentPartPr/>
                <p14:nvPr/>
              </p14:nvContentPartPr>
              <p14:xfrm>
                <a:off x="9790665" y="4214063"/>
                <a:ext cx="118800" cy="19044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CD54B6AF-FDB4-D164-89F1-1C5B41705079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9782025" y="4205423"/>
                  <a:ext cx="13644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CAEEA88-5959-55E0-FB79-6DE2E836F31E}"/>
                    </a:ext>
                  </a:extLst>
                </p14:cNvPr>
                <p14:cNvContentPartPr/>
                <p14:nvPr/>
              </p14:nvContentPartPr>
              <p14:xfrm>
                <a:off x="10075065" y="4183463"/>
                <a:ext cx="32400" cy="21852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CAEEA88-5959-55E0-FB79-6DE2E836F31E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10066425" y="4174463"/>
                  <a:ext cx="5004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E827C424-4C13-2153-05EF-3E69485E12F1}"/>
                    </a:ext>
                  </a:extLst>
                </p14:cNvPr>
                <p14:cNvContentPartPr/>
                <p14:nvPr/>
              </p14:nvContentPartPr>
              <p14:xfrm>
                <a:off x="10057425" y="4311983"/>
                <a:ext cx="88560" cy="576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E827C424-4C13-2153-05EF-3E69485E12F1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10048425" y="4303343"/>
                  <a:ext cx="10620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365F91AF-40EF-42A3-EBB0-1706FB2C54EB}"/>
                    </a:ext>
                  </a:extLst>
                </p14:cNvPr>
                <p14:cNvContentPartPr/>
                <p14:nvPr/>
              </p14:nvContentPartPr>
              <p14:xfrm>
                <a:off x="10255785" y="4237463"/>
                <a:ext cx="66600" cy="17748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365F91AF-40EF-42A3-EBB0-1706FB2C54EB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10246785" y="4228463"/>
                  <a:ext cx="8424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B15F749F-1923-632C-42C1-B275CFD3ECAE}"/>
                    </a:ext>
                  </a:extLst>
                </p14:cNvPr>
                <p14:cNvContentPartPr/>
                <p14:nvPr/>
              </p14:nvContentPartPr>
              <p14:xfrm>
                <a:off x="10357665" y="4259063"/>
                <a:ext cx="135000" cy="13968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B15F749F-1923-632C-42C1-B275CFD3ECAE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10348665" y="4250423"/>
                  <a:ext cx="15264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2EB8578F-4E58-C2B4-2BE9-85C8275AEDAA}"/>
                    </a:ext>
                  </a:extLst>
                </p14:cNvPr>
                <p14:cNvContentPartPr/>
                <p14:nvPr/>
              </p14:nvContentPartPr>
              <p14:xfrm>
                <a:off x="10512105" y="4234583"/>
                <a:ext cx="82800" cy="17172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2EB8578F-4E58-C2B4-2BE9-85C8275AEDAA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10503105" y="4225943"/>
                  <a:ext cx="10044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EBF88C08-6D6E-CCE6-E562-D4276A9EB506}"/>
                    </a:ext>
                  </a:extLst>
                </p14:cNvPr>
                <p14:cNvContentPartPr/>
                <p14:nvPr/>
              </p14:nvContentPartPr>
              <p14:xfrm>
                <a:off x="10688145" y="4215503"/>
                <a:ext cx="59760" cy="16452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EBF88C08-6D6E-CCE6-E562-D4276A9EB506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10679505" y="4206863"/>
                  <a:ext cx="7740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84E838C4-B732-F810-6A55-9C0380B305BC}"/>
                    </a:ext>
                  </a:extLst>
                </p14:cNvPr>
                <p14:cNvContentPartPr/>
                <p14:nvPr/>
              </p14:nvContentPartPr>
              <p14:xfrm>
                <a:off x="10655745" y="4225943"/>
                <a:ext cx="98640" cy="150120"/>
              </p14:xfrm>
            </p:contentPart>
          </mc:Choice>
          <mc:Fallback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84E838C4-B732-F810-6A55-9C0380B305BC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10647105" y="4217303"/>
                  <a:ext cx="11628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A8110B95-A401-0527-8167-2894E6A193AE}"/>
                    </a:ext>
                  </a:extLst>
                </p14:cNvPr>
                <p14:cNvContentPartPr/>
                <p14:nvPr/>
              </p14:nvContentPartPr>
              <p14:xfrm>
                <a:off x="10758345" y="4077623"/>
                <a:ext cx="133920" cy="35568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A8110B95-A401-0527-8167-2894E6A193AE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10749705" y="4068623"/>
                  <a:ext cx="151560" cy="37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1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681F4A0F-8AEE-1C12-67F4-E5700FF564A7}"/>
                    </a:ext>
                  </a:extLst>
                </p14:cNvPr>
                <p14:cNvContentPartPr/>
                <p14:nvPr/>
              </p14:nvContentPartPr>
              <p14:xfrm>
                <a:off x="10954545" y="4005623"/>
                <a:ext cx="175320" cy="36972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681F4A0F-8AEE-1C12-67F4-E5700FF564A7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10945545" y="3996983"/>
                  <a:ext cx="19296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3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10B7A36D-44C0-0EB6-6966-DA68A4ACD0C6}"/>
                    </a:ext>
                  </a:extLst>
                </p14:cNvPr>
                <p14:cNvContentPartPr/>
                <p14:nvPr/>
              </p14:nvContentPartPr>
              <p14:xfrm>
                <a:off x="11123025" y="4197503"/>
                <a:ext cx="104040" cy="16560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10B7A36D-44C0-0EB6-6966-DA68A4ACD0C6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11114025" y="4188503"/>
                  <a:ext cx="12168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5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23E4F5E1-F7B4-57B0-AC16-EA1E645A0B9E}"/>
                    </a:ext>
                  </a:extLst>
                </p14:cNvPr>
                <p14:cNvContentPartPr/>
                <p14:nvPr/>
              </p14:nvContentPartPr>
              <p14:xfrm>
                <a:off x="11146065" y="4196063"/>
                <a:ext cx="88200" cy="21096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23E4F5E1-F7B4-57B0-AC16-EA1E645A0B9E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11137065" y="4187063"/>
                  <a:ext cx="105840" cy="228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3F0BAC42-1AE2-3CFE-6143-3181955CC54B}"/>
              </a:ext>
            </a:extLst>
          </p:cNvPr>
          <p:cNvGrpSpPr/>
          <p:nvPr/>
        </p:nvGrpSpPr>
        <p:grpSpPr>
          <a:xfrm>
            <a:off x="2872545" y="5012543"/>
            <a:ext cx="727560" cy="621720"/>
            <a:chOff x="2872545" y="5012543"/>
            <a:chExt cx="727560" cy="62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C8AE092A-32D7-8B0A-49C5-266511483260}"/>
                    </a:ext>
                  </a:extLst>
                </p14:cNvPr>
                <p14:cNvContentPartPr/>
                <p14:nvPr/>
              </p14:nvContentPartPr>
              <p14:xfrm>
                <a:off x="2872545" y="5426903"/>
                <a:ext cx="108000" cy="1296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C8AE092A-32D7-8B0A-49C5-266511483260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2863905" y="5417903"/>
                  <a:ext cx="12564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D7FDF8B7-5000-D33A-26B7-0245A9556D0A}"/>
                    </a:ext>
                  </a:extLst>
                </p14:cNvPr>
                <p14:cNvContentPartPr/>
                <p14:nvPr/>
              </p14:nvContentPartPr>
              <p14:xfrm>
                <a:off x="2912505" y="5565503"/>
                <a:ext cx="167400" cy="1836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D7FDF8B7-5000-D33A-26B7-0245A9556D0A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2903865" y="5556863"/>
                  <a:ext cx="18504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189AC818-7343-E032-FF03-EB0D0011B5BA}"/>
                    </a:ext>
                  </a:extLst>
                </p14:cNvPr>
                <p14:cNvContentPartPr/>
                <p14:nvPr/>
              </p14:nvContentPartPr>
              <p14:xfrm>
                <a:off x="3283305" y="5290823"/>
                <a:ext cx="63000" cy="343440"/>
              </p14:xfrm>
            </p:contentPart>
          </mc:Choice>
          <mc:Fallback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189AC818-7343-E032-FF03-EB0D0011B5BA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3274305" y="5281823"/>
                  <a:ext cx="8064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D839189B-D29C-7794-D5AE-E0ADC96ED4DA}"/>
                    </a:ext>
                  </a:extLst>
                </p14:cNvPr>
                <p14:cNvContentPartPr/>
                <p14:nvPr/>
              </p14:nvContentPartPr>
              <p14:xfrm>
                <a:off x="3190425" y="5327543"/>
                <a:ext cx="279360" cy="26604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D839189B-D29C-7794-D5AE-E0ADC96ED4DA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3181785" y="5318543"/>
                  <a:ext cx="2970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0268B402-B06D-04DB-BCA4-208C6285C511}"/>
                    </a:ext>
                  </a:extLst>
                </p14:cNvPr>
                <p14:cNvContentPartPr/>
                <p14:nvPr/>
              </p14:nvContentPartPr>
              <p14:xfrm>
                <a:off x="3376545" y="5142143"/>
                <a:ext cx="151200" cy="1260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0268B402-B06D-04DB-BCA4-208C6285C511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3367905" y="5133503"/>
                  <a:ext cx="16884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C4A61FA5-C3EC-C147-FB9A-ACAEEEA261CB}"/>
                    </a:ext>
                  </a:extLst>
                </p14:cNvPr>
                <p14:cNvContentPartPr/>
                <p14:nvPr/>
              </p14:nvContentPartPr>
              <p14:xfrm>
                <a:off x="3537105" y="5012543"/>
                <a:ext cx="63000" cy="21420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C4A61FA5-C3EC-C147-FB9A-ACAEEEA261CB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3528105" y="5003903"/>
                  <a:ext cx="80640" cy="231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2AFD88CE-BB1A-A4BF-BC30-B0942BFED978}"/>
              </a:ext>
            </a:extLst>
          </p:cNvPr>
          <p:cNvGrpSpPr/>
          <p:nvPr/>
        </p:nvGrpSpPr>
        <p:grpSpPr>
          <a:xfrm>
            <a:off x="4421625" y="5042423"/>
            <a:ext cx="1372320" cy="744840"/>
            <a:chOff x="4421625" y="5042423"/>
            <a:chExt cx="1372320" cy="744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75119C05-6DDD-3B42-8604-D3833A1F64DB}"/>
                    </a:ext>
                  </a:extLst>
                </p14:cNvPr>
                <p14:cNvContentPartPr/>
                <p14:nvPr/>
              </p14:nvContentPartPr>
              <p14:xfrm>
                <a:off x="4448985" y="5046743"/>
                <a:ext cx="173880" cy="35136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75119C05-6DDD-3B42-8604-D3833A1F64DB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4439985" y="5037743"/>
                  <a:ext cx="191520" cy="36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C904C81-DB73-D2D5-C7AC-F8820E9F03A2}"/>
                    </a:ext>
                  </a:extLst>
                </p14:cNvPr>
                <p14:cNvContentPartPr/>
                <p14:nvPr/>
              </p14:nvContentPartPr>
              <p14:xfrm>
                <a:off x="4638705" y="5207663"/>
                <a:ext cx="107640" cy="13716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C904C81-DB73-D2D5-C7AC-F8820E9F03A2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4629705" y="5198663"/>
                  <a:ext cx="12528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2C0AD2FA-0E7B-55C7-C44F-297FAFCA4869}"/>
                    </a:ext>
                  </a:extLst>
                </p14:cNvPr>
                <p14:cNvContentPartPr/>
                <p14:nvPr/>
              </p14:nvContentPartPr>
              <p14:xfrm>
                <a:off x="4736985" y="5179583"/>
                <a:ext cx="44280" cy="33264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2C0AD2FA-0E7B-55C7-C44F-297FAFCA4869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4728345" y="5170583"/>
                  <a:ext cx="6192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4703B70C-8063-643A-2FBD-A07123ECABF8}"/>
                    </a:ext>
                  </a:extLst>
                </p14:cNvPr>
                <p14:cNvContentPartPr/>
                <p14:nvPr/>
              </p14:nvContentPartPr>
              <p14:xfrm>
                <a:off x="4421625" y="5438063"/>
                <a:ext cx="430560" cy="82080"/>
              </p14:xfrm>
            </p:contentPart>
          </mc:Choice>
          <mc:Fallback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4703B70C-8063-643A-2FBD-A07123ECABF8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4412625" y="5429423"/>
                  <a:ext cx="4482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63DBE013-E446-F271-AEB2-16A4A6EC6C37}"/>
                    </a:ext>
                  </a:extLst>
                </p14:cNvPr>
                <p14:cNvContentPartPr/>
                <p14:nvPr/>
              </p14:nvContentPartPr>
              <p14:xfrm>
                <a:off x="4521345" y="5483423"/>
                <a:ext cx="200520" cy="30384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63DBE013-E446-F271-AEB2-16A4A6EC6C37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4512705" y="5474783"/>
                  <a:ext cx="21816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02468790-C57F-0263-C6AA-40FECC5807E3}"/>
                    </a:ext>
                  </a:extLst>
                </p14:cNvPr>
                <p14:cNvContentPartPr/>
                <p14:nvPr/>
              </p14:nvContentPartPr>
              <p14:xfrm>
                <a:off x="4789185" y="5533103"/>
                <a:ext cx="33840" cy="24552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02468790-C57F-0263-C6AA-40FECC5807E3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4780185" y="5524463"/>
                  <a:ext cx="5148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B67643EB-FD77-78F2-DC35-4B9A47AB5C0D}"/>
                    </a:ext>
                  </a:extLst>
                </p14:cNvPr>
                <p14:cNvContentPartPr/>
                <p14:nvPr/>
              </p14:nvContentPartPr>
              <p14:xfrm>
                <a:off x="4682265" y="5591063"/>
                <a:ext cx="205200" cy="18972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B67643EB-FD77-78F2-DC35-4B9A47AB5C0D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4673265" y="5582063"/>
                  <a:ext cx="22284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0ADDA07E-5046-EA9C-4299-CE83A4A3B415}"/>
                    </a:ext>
                  </a:extLst>
                </p14:cNvPr>
                <p14:cNvContentPartPr/>
                <p14:nvPr/>
              </p14:nvContentPartPr>
              <p14:xfrm>
                <a:off x="5002305" y="5346263"/>
                <a:ext cx="129240" cy="1224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0ADDA07E-5046-EA9C-4299-CE83A4A3B415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4993665" y="5337623"/>
                  <a:ext cx="14688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5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6EED8C1F-E888-E354-54F8-4EA06B7A8132}"/>
                    </a:ext>
                  </a:extLst>
                </p14:cNvPr>
                <p14:cNvContentPartPr/>
                <p14:nvPr/>
              </p14:nvContentPartPr>
              <p14:xfrm>
                <a:off x="5060625" y="5440223"/>
                <a:ext cx="125280" cy="1872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6EED8C1F-E888-E354-54F8-4EA06B7A8132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5051985" y="5431583"/>
                  <a:ext cx="14292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7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D9C8FB9E-39F2-BF52-E9AE-4FF6BCC7D281}"/>
                    </a:ext>
                  </a:extLst>
                </p14:cNvPr>
                <p14:cNvContentPartPr/>
                <p14:nvPr/>
              </p14:nvContentPartPr>
              <p14:xfrm>
                <a:off x="5385705" y="5203343"/>
                <a:ext cx="153360" cy="1260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D9C8FB9E-39F2-BF52-E9AE-4FF6BCC7D281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5377065" y="5194343"/>
                  <a:ext cx="17100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9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70849F5F-ADD6-F146-6357-3952F2D67B16}"/>
                    </a:ext>
                  </a:extLst>
                </p14:cNvPr>
                <p14:cNvContentPartPr/>
                <p14:nvPr/>
              </p14:nvContentPartPr>
              <p14:xfrm>
                <a:off x="5610345" y="5042423"/>
                <a:ext cx="64800" cy="289440"/>
              </p14:xfrm>
            </p:contentPart>
          </mc:Choice>
          <mc:Fallback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70849F5F-ADD6-F146-6357-3952F2D67B16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5601705" y="5033423"/>
                  <a:ext cx="8244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1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84D6B781-FE83-D9A4-C334-9E33F4533911}"/>
                    </a:ext>
                  </a:extLst>
                </p14:cNvPr>
                <p14:cNvContentPartPr/>
                <p14:nvPr/>
              </p14:nvContentPartPr>
              <p14:xfrm>
                <a:off x="5310825" y="5347343"/>
                <a:ext cx="483120" cy="56160"/>
              </p14:xfrm>
            </p:contentPart>
          </mc:Choice>
          <mc:Fallback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84D6B781-FE83-D9A4-C334-9E33F4533911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5302185" y="5338703"/>
                  <a:ext cx="50076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3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0B9D27A6-83CD-409A-7168-0B62C5ECB659}"/>
                    </a:ext>
                  </a:extLst>
                </p14:cNvPr>
                <p14:cNvContentPartPr/>
                <p14:nvPr/>
              </p14:nvContentPartPr>
              <p14:xfrm>
                <a:off x="5551305" y="5538503"/>
                <a:ext cx="77760" cy="21780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0B9D27A6-83CD-409A-7168-0B62C5ECB659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5542305" y="5529863"/>
                  <a:ext cx="9540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5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D740E1CB-4715-247F-05EC-AC50F94D8CB8}"/>
                    </a:ext>
                  </a:extLst>
                </p14:cNvPr>
                <p14:cNvContentPartPr/>
                <p14:nvPr/>
              </p14:nvContentPartPr>
              <p14:xfrm>
                <a:off x="5495505" y="5515823"/>
                <a:ext cx="204120" cy="17676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D740E1CB-4715-247F-05EC-AC50F94D8CB8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5486505" y="5507183"/>
                  <a:ext cx="22176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7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01419724-0C56-96A7-2CA6-8ECBBA204EDD}"/>
                    </a:ext>
                  </a:extLst>
                </p14:cNvPr>
                <p14:cNvContentPartPr/>
                <p14:nvPr/>
              </p14:nvContentPartPr>
              <p14:xfrm>
                <a:off x="5654985" y="5411783"/>
                <a:ext cx="131040" cy="15372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01419724-0C56-96A7-2CA6-8ECBBA204EDD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5645985" y="5403143"/>
                  <a:ext cx="148680" cy="171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349412FA-8CE8-9F86-16E7-614B910829A0}"/>
              </a:ext>
            </a:extLst>
          </p:cNvPr>
          <p:cNvGrpSpPr/>
          <p:nvPr/>
        </p:nvGrpSpPr>
        <p:grpSpPr>
          <a:xfrm>
            <a:off x="8111625" y="5120903"/>
            <a:ext cx="771120" cy="528120"/>
            <a:chOff x="8111625" y="5120903"/>
            <a:chExt cx="771120" cy="52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9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8BF987E2-60E7-2975-3B73-5957AD97F095}"/>
                    </a:ext>
                  </a:extLst>
                </p14:cNvPr>
                <p14:cNvContentPartPr/>
                <p14:nvPr/>
              </p14:nvContentPartPr>
              <p14:xfrm>
                <a:off x="8111625" y="5120903"/>
                <a:ext cx="201240" cy="43560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8BF987E2-60E7-2975-3B73-5957AD97F095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8102985" y="5111903"/>
                  <a:ext cx="218880" cy="45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1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9953BEAB-7C42-D33D-7859-560B399EF1A1}"/>
                    </a:ext>
                  </a:extLst>
                </p14:cNvPr>
                <p14:cNvContentPartPr/>
                <p14:nvPr/>
              </p14:nvContentPartPr>
              <p14:xfrm>
                <a:off x="8311425" y="5331863"/>
                <a:ext cx="124560" cy="9180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9953BEAB-7C42-D33D-7859-560B399EF1A1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8302785" y="5322863"/>
                  <a:ext cx="14220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3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90EA1F29-3F2D-EC67-9693-4B4ED54CCD76}"/>
                    </a:ext>
                  </a:extLst>
                </p14:cNvPr>
                <p14:cNvContentPartPr/>
                <p14:nvPr/>
              </p14:nvContentPartPr>
              <p14:xfrm>
                <a:off x="8483865" y="5324303"/>
                <a:ext cx="32400" cy="32472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90EA1F29-3F2D-EC67-9693-4B4ED54CCD76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8475225" y="5315663"/>
                  <a:ext cx="5004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5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4F2A2575-E07C-7B56-6B76-DE3D5EDA5E32}"/>
                    </a:ext>
                  </a:extLst>
                </p14:cNvPr>
                <p14:cNvContentPartPr/>
                <p14:nvPr/>
              </p14:nvContentPartPr>
              <p14:xfrm>
                <a:off x="8655225" y="5349143"/>
                <a:ext cx="156600" cy="1188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4F2A2575-E07C-7B56-6B76-DE3D5EDA5E32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8646585" y="5340143"/>
                  <a:ext cx="1742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7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B4709D2A-C3C4-9994-6E20-03CB73C55786}"/>
                    </a:ext>
                  </a:extLst>
                </p14:cNvPr>
                <p14:cNvContentPartPr/>
                <p14:nvPr/>
              </p14:nvContentPartPr>
              <p14:xfrm>
                <a:off x="8740905" y="5481983"/>
                <a:ext cx="141840" cy="2844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B4709D2A-C3C4-9994-6E20-03CB73C55786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8732265" y="5472983"/>
                  <a:ext cx="159480" cy="4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6C32B007-B599-1CFE-C4DE-396E21EDA7BA}"/>
              </a:ext>
            </a:extLst>
          </p:cNvPr>
          <p:cNvGrpSpPr/>
          <p:nvPr/>
        </p:nvGrpSpPr>
        <p:grpSpPr>
          <a:xfrm>
            <a:off x="9148785" y="5129183"/>
            <a:ext cx="908640" cy="612360"/>
            <a:chOff x="9148785" y="5129183"/>
            <a:chExt cx="908640" cy="612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9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5366BA63-CDD0-6DA5-51BA-EFD21A387B8C}"/>
                    </a:ext>
                  </a:extLst>
                </p14:cNvPr>
                <p14:cNvContentPartPr/>
                <p14:nvPr/>
              </p14:nvContentPartPr>
              <p14:xfrm>
                <a:off x="9148785" y="5338703"/>
                <a:ext cx="146160" cy="1116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5366BA63-CDD0-6DA5-51BA-EFD21A387B8C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9139785" y="5330063"/>
                  <a:ext cx="1638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1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620D0ED9-99CA-D068-4F2F-974731700B40}"/>
                    </a:ext>
                  </a:extLst>
                </p14:cNvPr>
                <p14:cNvContentPartPr/>
                <p14:nvPr/>
              </p14:nvContentPartPr>
              <p14:xfrm>
                <a:off x="9403665" y="5157983"/>
                <a:ext cx="26280" cy="231480"/>
              </p14:xfrm>
            </p:contentPart>
          </mc:Choice>
          <mc:Fallback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620D0ED9-99CA-D068-4F2F-974731700B40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9395025" y="5148983"/>
                  <a:ext cx="4392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3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A552F210-B452-F519-3CFC-E0386C7F4163}"/>
                    </a:ext>
                  </a:extLst>
                </p14:cNvPr>
                <p14:cNvContentPartPr/>
                <p14:nvPr/>
              </p14:nvContentPartPr>
              <p14:xfrm>
                <a:off x="9211425" y="5443103"/>
                <a:ext cx="343800" cy="3780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A552F210-B452-F519-3CFC-E0386C7F4163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9202425" y="5434103"/>
                  <a:ext cx="36144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5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27BDCC45-DD4C-91AF-6C0C-500D48F50966}"/>
                    </a:ext>
                  </a:extLst>
                </p14:cNvPr>
                <p14:cNvContentPartPr/>
                <p14:nvPr/>
              </p14:nvContentPartPr>
              <p14:xfrm>
                <a:off x="9366945" y="5589263"/>
                <a:ext cx="58320" cy="15228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27BDCC45-DD4C-91AF-6C0C-500D48F50966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9358305" y="5580263"/>
                  <a:ext cx="7596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7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432B0F43-E565-549D-8FBC-9F5A557101AB}"/>
                    </a:ext>
                  </a:extLst>
                </p14:cNvPr>
                <p14:cNvContentPartPr/>
                <p14:nvPr/>
              </p14:nvContentPartPr>
              <p14:xfrm>
                <a:off x="9319065" y="5573063"/>
                <a:ext cx="141480" cy="16308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432B0F43-E565-549D-8FBC-9F5A557101AB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9310065" y="5564423"/>
                  <a:ext cx="15912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9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71D08027-6D4D-F83C-A7F7-B47CA14640AB}"/>
                    </a:ext>
                  </a:extLst>
                </p14:cNvPr>
                <p14:cNvContentPartPr/>
                <p14:nvPr/>
              </p14:nvContentPartPr>
              <p14:xfrm>
                <a:off x="9460545" y="5548943"/>
                <a:ext cx="146160" cy="6156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71D08027-6D4D-F83C-A7F7-B47CA14640AB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9451905" y="5539943"/>
                  <a:ext cx="16380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1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5CF66AD7-AD54-2A71-6D12-F9C3919118AE}"/>
                    </a:ext>
                  </a:extLst>
                </p14:cNvPr>
                <p14:cNvContentPartPr/>
                <p14:nvPr/>
              </p14:nvContentPartPr>
              <p14:xfrm>
                <a:off x="9675465" y="5129183"/>
                <a:ext cx="221760" cy="42840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5CF66AD7-AD54-2A71-6D12-F9C3919118AE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9666465" y="5120543"/>
                  <a:ext cx="239400" cy="44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3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A4C25833-4E2C-9B33-A558-05094FE74D02}"/>
                    </a:ext>
                  </a:extLst>
                </p14:cNvPr>
                <p14:cNvContentPartPr/>
                <p14:nvPr/>
              </p14:nvContentPartPr>
              <p14:xfrm>
                <a:off x="9950145" y="5262023"/>
                <a:ext cx="83160" cy="23940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A4C25833-4E2C-9B33-A558-05094FE74D02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9941145" y="5253383"/>
                  <a:ext cx="10080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5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2AA19974-F1A1-3EED-0538-E6740CE5C96E}"/>
                    </a:ext>
                  </a:extLst>
                </p14:cNvPr>
                <p14:cNvContentPartPr/>
                <p14:nvPr/>
              </p14:nvContentPartPr>
              <p14:xfrm>
                <a:off x="9879225" y="5251583"/>
                <a:ext cx="178200" cy="27180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2AA19974-F1A1-3EED-0538-E6740CE5C96E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9870585" y="5242943"/>
                  <a:ext cx="195840" cy="289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9BD27714-C0AB-3421-2A3B-7603FD3884ED}"/>
              </a:ext>
            </a:extLst>
          </p:cNvPr>
          <p:cNvGrpSpPr/>
          <p:nvPr/>
        </p:nvGrpSpPr>
        <p:grpSpPr>
          <a:xfrm>
            <a:off x="10296465" y="5357783"/>
            <a:ext cx="172440" cy="138600"/>
            <a:chOff x="10296465" y="5357783"/>
            <a:chExt cx="172440" cy="138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7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00F78000-6843-F9FC-ADFE-6C435A05136B}"/>
                    </a:ext>
                  </a:extLst>
                </p14:cNvPr>
                <p14:cNvContentPartPr/>
                <p14:nvPr/>
              </p14:nvContentPartPr>
              <p14:xfrm>
                <a:off x="10296465" y="5357783"/>
                <a:ext cx="125280" cy="2160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00F78000-6843-F9FC-ADFE-6C435A05136B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10287825" y="5348783"/>
                  <a:ext cx="1429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9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D152F14A-D430-2421-1E0D-80F1EB9FAF8A}"/>
                    </a:ext>
                  </a:extLst>
                </p14:cNvPr>
                <p14:cNvContentPartPr/>
                <p14:nvPr/>
              </p14:nvContentPartPr>
              <p14:xfrm>
                <a:off x="10325265" y="5485583"/>
                <a:ext cx="143640" cy="1080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D152F14A-D430-2421-1E0D-80F1EB9FAF8A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10316265" y="5476943"/>
                  <a:ext cx="161280" cy="2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2C9D758-9766-258D-8294-6DB080E10CB2}"/>
              </a:ext>
            </a:extLst>
          </p:cNvPr>
          <p:cNvGrpSpPr/>
          <p:nvPr/>
        </p:nvGrpSpPr>
        <p:grpSpPr>
          <a:xfrm>
            <a:off x="10638465" y="5030543"/>
            <a:ext cx="550800" cy="810360"/>
            <a:chOff x="10638465" y="5030543"/>
            <a:chExt cx="550800" cy="810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1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1F1E241F-2812-F3A2-002E-DED227E73E61}"/>
                    </a:ext>
                  </a:extLst>
                </p14:cNvPr>
                <p14:cNvContentPartPr/>
                <p14:nvPr/>
              </p14:nvContentPartPr>
              <p14:xfrm>
                <a:off x="10638465" y="5402063"/>
                <a:ext cx="101520" cy="1872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1F1E241F-2812-F3A2-002E-DED227E73E61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10629825" y="5393063"/>
                  <a:ext cx="11916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3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68EFBA90-6B11-D5DD-CC9D-1D9F400122E9}"/>
                    </a:ext>
                  </a:extLst>
                </p14:cNvPr>
                <p14:cNvContentPartPr/>
                <p14:nvPr/>
              </p14:nvContentPartPr>
              <p14:xfrm>
                <a:off x="10924665" y="5030543"/>
                <a:ext cx="164880" cy="362880"/>
              </p14:xfrm>
            </p:contentPart>
          </mc:Choice>
          <mc:Fallback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68EFBA90-6B11-D5DD-CC9D-1D9F400122E9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10916025" y="5021903"/>
                  <a:ext cx="182520" cy="38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5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998B3B91-6603-B59E-2B5C-D029F38B75CD}"/>
                    </a:ext>
                  </a:extLst>
                </p14:cNvPr>
                <p14:cNvContentPartPr/>
                <p14:nvPr/>
              </p14:nvContentPartPr>
              <p14:xfrm>
                <a:off x="11113305" y="5175263"/>
                <a:ext cx="56520" cy="195840"/>
              </p14:xfrm>
            </p:contentPart>
          </mc:Choice>
          <mc:Fallback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998B3B91-6603-B59E-2B5C-D029F38B75CD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11104305" y="5166263"/>
                  <a:ext cx="7416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7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220DAAE0-37A4-7F77-3E30-B238C4D400FD}"/>
                    </a:ext>
                  </a:extLst>
                </p14:cNvPr>
                <p14:cNvContentPartPr/>
                <p14:nvPr/>
              </p14:nvContentPartPr>
              <p14:xfrm>
                <a:off x="11078385" y="5171663"/>
                <a:ext cx="73440" cy="246240"/>
              </p14:xfrm>
            </p:contentPart>
          </mc:Choice>
          <mc:Fallback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220DAAE0-37A4-7F77-3E30-B238C4D400FD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11069745" y="5163023"/>
                  <a:ext cx="9108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9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CCA63580-655C-600E-3D10-9820B00B4FC8}"/>
                    </a:ext>
                  </a:extLst>
                </p14:cNvPr>
                <p14:cNvContentPartPr/>
                <p14:nvPr/>
              </p14:nvContentPartPr>
              <p14:xfrm>
                <a:off x="10824225" y="5518703"/>
                <a:ext cx="365040" cy="2592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CCA63580-655C-600E-3D10-9820B00B4FC8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10815585" y="5509703"/>
                  <a:ext cx="38268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1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C6DB27B3-D4D7-6426-6C57-4B01E417DD7F}"/>
                    </a:ext>
                  </a:extLst>
                </p14:cNvPr>
                <p14:cNvContentPartPr/>
                <p14:nvPr/>
              </p14:nvContentPartPr>
              <p14:xfrm>
                <a:off x="10922865" y="5650823"/>
                <a:ext cx="53280" cy="19008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C6DB27B3-D4D7-6426-6C57-4B01E417DD7F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10914225" y="5642183"/>
                  <a:ext cx="709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3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BD0A9B66-ED48-3392-2983-68B985386F4C}"/>
                    </a:ext>
                  </a:extLst>
                </p14:cNvPr>
                <p14:cNvContentPartPr/>
                <p14:nvPr/>
              </p14:nvContentPartPr>
              <p14:xfrm>
                <a:off x="10883625" y="5636063"/>
                <a:ext cx="114480" cy="19584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BD0A9B66-ED48-3392-2983-68B985386F4C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10874985" y="5627063"/>
                  <a:ext cx="13212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5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33861E26-2D69-8118-EDBD-1ECF2C35A398}"/>
                    </a:ext>
                  </a:extLst>
                </p14:cNvPr>
                <p14:cNvContentPartPr/>
                <p14:nvPr/>
              </p14:nvContentPartPr>
              <p14:xfrm>
                <a:off x="11011065" y="5618063"/>
                <a:ext cx="123840" cy="154080"/>
              </p14:xfrm>
            </p:contentPart>
          </mc:Choice>
          <mc:Fallback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33861E26-2D69-8118-EDBD-1ECF2C35A398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11002065" y="5609063"/>
                  <a:ext cx="141480" cy="171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12058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FBC1D1F-AF90-83D0-1D5A-087F21BE78ED}"/>
                  </a:ext>
                </a:extLst>
              </p:cNvPr>
              <p:cNvSpPr txBox="1"/>
              <p:nvPr/>
            </p:nvSpPr>
            <p:spPr>
              <a:xfrm>
                <a:off x="679808" y="312650"/>
                <a:ext cx="437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FBC1D1F-AF90-83D0-1D5A-087F21BE7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08" y="312650"/>
                <a:ext cx="4371654" cy="584775"/>
              </a:xfrm>
              <a:prstGeom prst="rect">
                <a:avLst/>
              </a:prstGeom>
              <a:blipFill>
                <a:blip r:embed="rId2"/>
                <a:stretch>
                  <a:fillRect l="-3766" t="-13542" b="-40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B0C9EDC-0742-A28A-84C1-8B013EB592EE}"/>
              </a:ext>
            </a:extLst>
          </p:cNvPr>
          <p:cNvCxnSpPr>
            <a:cxnSpLocks/>
          </p:cNvCxnSpPr>
          <p:nvPr/>
        </p:nvCxnSpPr>
        <p:spPr>
          <a:xfrm>
            <a:off x="5815173" y="0"/>
            <a:ext cx="77057" cy="636484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FBE994-4EAE-F9E5-7D51-2FBCBA67C6A3}"/>
                  </a:ext>
                </a:extLst>
              </p:cNvPr>
              <p:cNvSpPr txBox="1"/>
              <p:nvPr/>
            </p:nvSpPr>
            <p:spPr>
              <a:xfrm>
                <a:off x="6655941" y="0"/>
                <a:ext cx="4371654" cy="8974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32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3200" b="1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FBE994-4EAE-F9E5-7D51-2FBCBA67C6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5941" y="0"/>
                <a:ext cx="4371654" cy="897425"/>
              </a:xfrm>
              <a:prstGeom prst="rect">
                <a:avLst/>
              </a:prstGeom>
              <a:blipFill>
                <a:blip r:embed="rId3"/>
                <a:stretch>
                  <a:fillRect l="-3766" b="-25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F20D7ED9-56D0-538C-16DE-34C71ADF76FF}"/>
              </a:ext>
            </a:extLst>
          </p:cNvPr>
          <p:cNvGrpSpPr/>
          <p:nvPr/>
        </p:nvGrpSpPr>
        <p:grpSpPr>
          <a:xfrm>
            <a:off x="1094590" y="991343"/>
            <a:ext cx="4222440" cy="2765520"/>
            <a:chOff x="1094590" y="991343"/>
            <a:chExt cx="4222440" cy="2765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0154805-3E87-4238-F83D-C7C4187476D0}"/>
                    </a:ext>
                  </a:extLst>
                </p14:cNvPr>
                <p14:cNvContentPartPr/>
                <p14:nvPr/>
              </p14:nvContentPartPr>
              <p14:xfrm>
                <a:off x="1237150" y="991343"/>
                <a:ext cx="196560" cy="44928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0154805-3E87-4238-F83D-C7C4187476D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28510" y="982703"/>
                  <a:ext cx="214200" cy="46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F8AAEFA-88DA-3CF0-8A76-221C66D45F21}"/>
                    </a:ext>
                  </a:extLst>
                </p14:cNvPr>
                <p14:cNvContentPartPr/>
                <p14:nvPr/>
              </p14:nvContentPartPr>
              <p14:xfrm>
                <a:off x="1433350" y="1252703"/>
                <a:ext cx="104760" cy="1393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F8AAEFA-88DA-3CF0-8A76-221C66D45F2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424350" y="1243703"/>
                  <a:ext cx="12240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874BACE-B3BB-C4F4-7317-5C4B357AB39E}"/>
                    </a:ext>
                  </a:extLst>
                </p14:cNvPr>
                <p14:cNvContentPartPr/>
                <p14:nvPr/>
              </p14:nvContentPartPr>
              <p14:xfrm>
                <a:off x="1516870" y="1239023"/>
                <a:ext cx="42120" cy="369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874BACE-B3BB-C4F4-7317-5C4B357AB39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508230" y="1230023"/>
                  <a:ext cx="5976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71D837F-E7D6-E140-5A47-BDE4DE590856}"/>
                    </a:ext>
                  </a:extLst>
                </p14:cNvPr>
                <p14:cNvContentPartPr/>
                <p14:nvPr/>
              </p14:nvContentPartPr>
              <p14:xfrm>
                <a:off x="1163710" y="1461503"/>
                <a:ext cx="515160" cy="1011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71D837F-E7D6-E140-5A47-BDE4DE59085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54710" y="1452503"/>
                  <a:ext cx="532800" cy="11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3C8519B-DD60-B770-7C1E-C674B61AEE30}"/>
                    </a:ext>
                  </a:extLst>
                </p14:cNvPr>
                <p14:cNvContentPartPr/>
                <p14:nvPr/>
              </p14:nvContentPartPr>
              <p14:xfrm>
                <a:off x="1253710" y="1627103"/>
                <a:ext cx="229320" cy="4100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3C8519B-DD60-B770-7C1E-C674B61AEE3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245070" y="1618103"/>
                  <a:ext cx="246960" cy="42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89B8B23-C7B4-2FDD-B8AA-A3C5161BAC96}"/>
                    </a:ext>
                  </a:extLst>
                </p14:cNvPr>
                <p14:cNvContentPartPr/>
                <p14:nvPr/>
              </p14:nvContentPartPr>
              <p14:xfrm>
                <a:off x="1537390" y="1736543"/>
                <a:ext cx="59760" cy="2851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89B8B23-C7B4-2FDD-B8AA-A3C5161BAC9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528750" y="1727903"/>
                  <a:ext cx="7740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BF03E08-F290-9D2C-028C-FE82F451CDF0}"/>
                    </a:ext>
                  </a:extLst>
                </p14:cNvPr>
                <p14:cNvContentPartPr/>
                <p14:nvPr/>
              </p14:nvContentPartPr>
              <p14:xfrm>
                <a:off x="1443070" y="1780823"/>
                <a:ext cx="233280" cy="2257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BF03E08-F290-9D2C-028C-FE82F451CDF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434070" y="1772183"/>
                  <a:ext cx="25092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1CCBC9C-A53B-F99D-82AB-549D68C2F98F}"/>
                    </a:ext>
                  </a:extLst>
                </p14:cNvPr>
                <p14:cNvContentPartPr/>
                <p14:nvPr/>
              </p14:nvContentPartPr>
              <p14:xfrm>
                <a:off x="2077030" y="1363943"/>
                <a:ext cx="118800" cy="108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1CCBC9C-A53B-F99D-82AB-549D68C2F98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68390" y="1354943"/>
                  <a:ext cx="13644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675D444-64C2-F2FD-9D5E-0B993246CF1B}"/>
                    </a:ext>
                  </a:extLst>
                </p14:cNvPr>
                <p14:cNvContentPartPr/>
                <p14:nvPr/>
              </p14:nvContentPartPr>
              <p14:xfrm>
                <a:off x="2102590" y="1466903"/>
                <a:ext cx="132120" cy="241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675D444-64C2-F2FD-9D5E-0B993246CF1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93590" y="1458263"/>
                  <a:ext cx="14976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E24606D-C0D7-089A-E065-73E9828A1212}"/>
                    </a:ext>
                  </a:extLst>
                </p14:cNvPr>
                <p14:cNvContentPartPr/>
                <p14:nvPr/>
              </p14:nvContentPartPr>
              <p14:xfrm>
                <a:off x="2506870" y="1216343"/>
                <a:ext cx="276840" cy="39888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E24606D-C0D7-089A-E065-73E9828A121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498230" y="1207703"/>
                  <a:ext cx="294480" cy="41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16A3736-F097-CC4C-D0A2-8E63F8C50FD2}"/>
                    </a:ext>
                  </a:extLst>
                </p14:cNvPr>
                <p14:cNvContentPartPr/>
                <p14:nvPr/>
              </p14:nvContentPartPr>
              <p14:xfrm>
                <a:off x="3173590" y="1416863"/>
                <a:ext cx="9360" cy="21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16A3736-F097-CC4C-D0A2-8E63F8C50FD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164950" y="1407863"/>
                  <a:ext cx="2700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C5E6B65-C1BC-8D00-B257-A22CA0527476}"/>
                    </a:ext>
                  </a:extLst>
                </p14:cNvPr>
                <p14:cNvContentPartPr/>
                <p14:nvPr/>
              </p14:nvContentPartPr>
              <p14:xfrm>
                <a:off x="2921230" y="1385543"/>
                <a:ext cx="180360" cy="22032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C5E6B65-C1BC-8D00-B257-A22CA052747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12590" y="1376543"/>
                  <a:ext cx="19800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5736416F-113E-EE8B-B86C-4EB9AC58DF96}"/>
                    </a:ext>
                  </a:extLst>
                </p14:cNvPr>
                <p14:cNvContentPartPr/>
                <p14:nvPr/>
              </p14:nvContentPartPr>
              <p14:xfrm>
                <a:off x="3169630" y="1317863"/>
                <a:ext cx="163800" cy="25596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5736416F-113E-EE8B-B86C-4EB9AC58DF96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60630" y="1308863"/>
                  <a:ext cx="18144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401693E-EDDB-73C8-22AF-1253F6376049}"/>
                    </a:ext>
                  </a:extLst>
                </p14:cNvPr>
                <p14:cNvContentPartPr/>
                <p14:nvPr/>
              </p14:nvContentPartPr>
              <p14:xfrm>
                <a:off x="3401470" y="1281863"/>
                <a:ext cx="124560" cy="2617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401693E-EDDB-73C8-22AF-1253F637604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392830" y="1273223"/>
                  <a:ext cx="14220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9A4B7D32-9A99-A008-5E86-346A7FB91661}"/>
                    </a:ext>
                  </a:extLst>
                </p14:cNvPr>
                <p14:cNvContentPartPr/>
                <p14:nvPr/>
              </p14:nvContentPartPr>
              <p14:xfrm>
                <a:off x="3587230" y="1188263"/>
                <a:ext cx="237600" cy="3801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9A4B7D32-9A99-A008-5E86-346A7FB9166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578590" y="1179623"/>
                  <a:ext cx="255240" cy="39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D03D6A9-2C57-5611-247B-EFAE4BB62888}"/>
                    </a:ext>
                  </a:extLst>
                </p14:cNvPr>
                <p14:cNvContentPartPr/>
                <p14:nvPr/>
              </p14:nvContentPartPr>
              <p14:xfrm>
                <a:off x="3936070" y="1280063"/>
                <a:ext cx="114120" cy="2548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D03D6A9-2C57-5611-247B-EFAE4BB62888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927070" y="1271423"/>
                  <a:ext cx="13176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BB14C36-26F0-6E3D-D86D-0EFB9D835E5B}"/>
                    </a:ext>
                  </a:extLst>
                </p14:cNvPr>
                <p14:cNvContentPartPr/>
                <p14:nvPr/>
              </p14:nvContentPartPr>
              <p14:xfrm>
                <a:off x="3905830" y="1311383"/>
                <a:ext cx="218160" cy="2736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BB14C36-26F0-6E3D-D86D-0EFB9D835E5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896830" y="1302743"/>
                  <a:ext cx="235800" cy="29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F11982B-14F9-4909-0AF1-CA70947329F3}"/>
                    </a:ext>
                  </a:extLst>
                </p14:cNvPr>
                <p14:cNvContentPartPr/>
                <p14:nvPr/>
              </p14:nvContentPartPr>
              <p14:xfrm>
                <a:off x="1693990" y="2447183"/>
                <a:ext cx="325800" cy="7732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F11982B-14F9-4909-0AF1-CA70947329F3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684990" y="2438183"/>
                  <a:ext cx="343440" cy="79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7A9B3A7-0153-093A-AE6E-C0A733427974}"/>
                    </a:ext>
                  </a:extLst>
                </p14:cNvPr>
                <p14:cNvContentPartPr/>
                <p14:nvPr/>
              </p14:nvContentPartPr>
              <p14:xfrm>
                <a:off x="2019790" y="2902223"/>
                <a:ext cx="149040" cy="2160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7A9B3A7-0153-093A-AE6E-C0A73342797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010790" y="2893223"/>
                  <a:ext cx="16668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43D197B-9013-938B-2DE1-515890DCCA5E}"/>
                    </a:ext>
                  </a:extLst>
                </p14:cNvPr>
                <p14:cNvContentPartPr/>
                <p14:nvPr/>
              </p14:nvContentPartPr>
              <p14:xfrm>
                <a:off x="2224630" y="2895023"/>
                <a:ext cx="72720" cy="5684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43D197B-9013-938B-2DE1-515890DCCA5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215630" y="2886383"/>
                  <a:ext cx="90360" cy="58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A8834A5-2EFE-10D9-3E99-C67212AF6CD1}"/>
                    </a:ext>
                  </a:extLst>
                </p14:cNvPr>
                <p14:cNvContentPartPr/>
                <p14:nvPr/>
              </p14:nvContentPartPr>
              <p14:xfrm>
                <a:off x="2455030" y="2772623"/>
                <a:ext cx="198720" cy="4716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A8834A5-2EFE-10D9-3E99-C67212AF6CD1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446390" y="2763983"/>
                  <a:ext cx="21636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FDAAFEE-2FF9-44F4-9C81-53DB8D536729}"/>
                    </a:ext>
                  </a:extLst>
                </p14:cNvPr>
                <p14:cNvContentPartPr/>
                <p14:nvPr/>
              </p14:nvContentPartPr>
              <p14:xfrm>
                <a:off x="2545390" y="2949023"/>
                <a:ext cx="193320" cy="360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FDAAFEE-2FF9-44F4-9C81-53DB8D536729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536390" y="2940383"/>
                  <a:ext cx="21096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283FF27-59FD-322C-5A3A-1185D833A80D}"/>
                    </a:ext>
                  </a:extLst>
                </p14:cNvPr>
                <p14:cNvContentPartPr/>
                <p14:nvPr/>
              </p14:nvContentPartPr>
              <p14:xfrm>
                <a:off x="2812510" y="2592623"/>
                <a:ext cx="326520" cy="40788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283FF27-59FD-322C-5A3A-1185D833A80D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803870" y="2583983"/>
                  <a:ext cx="34416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EF6EA5C7-5AAD-9AFA-F566-9A77F0F48A38}"/>
                    </a:ext>
                  </a:extLst>
                </p14:cNvPr>
                <p14:cNvContentPartPr/>
                <p14:nvPr/>
              </p14:nvContentPartPr>
              <p14:xfrm>
                <a:off x="3221830" y="2729063"/>
                <a:ext cx="172800" cy="2217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EF6EA5C7-5AAD-9AFA-F566-9A77F0F48A38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213190" y="2720423"/>
                  <a:ext cx="19044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DD18BF56-29B8-0356-6D59-001F8F632BF0}"/>
                    </a:ext>
                  </a:extLst>
                </p14:cNvPr>
                <p14:cNvContentPartPr/>
                <p14:nvPr/>
              </p14:nvContentPartPr>
              <p14:xfrm>
                <a:off x="3415510" y="2707103"/>
                <a:ext cx="191880" cy="1774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DD18BF56-29B8-0356-6D59-001F8F632BF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406870" y="2698463"/>
                  <a:ext cx="20952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843DA465-E454-2D15-136C-75348986E652}"/>
                    </a:ext>
                  </a:extLst>
                </p14:cNvPr>
                <p14:cNvContentPartPr/>
                <p14:nvPr/>
              </p14:nvContentPartPr>
              <p14:xfrm>
                <a:off x="3622870" y="2657783"/>
                <a:ext cx="140400" cy="2455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843DA465-E454-2D15-136C-75348986E65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614230" y="2648783"/>
                  <a:ext cx="15804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FF7AA7E-EF64-92FB-3D38-B79F1E80112E}"/>
                    </a:ext>
                  </a:extLst>
                </p14:cNvPr>
                <p14:cNvContentPartPr/>
                <p14:nvPr/>
              </p14:nvContentPartPr>
              <p14:xfrm>
                <a:off x="3704590" y="2462303"/>
                <a:ext cx="300240" cy="41760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FF7AA7E-EF64-92FB-3D38-B79F1E80112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3695950" y="2453303"/>
                  <a:ext cx="317880" cy="43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DB41CB5D-FE11-0BC4-B54A-020A2AA3FE81}"/>
                    </a:ext>
                  </a:extLst>
                </p14:cNvPr>
                <p14:cNvContentPartPr/>
                <p14:nvPr/>
              </p14:nvContentPartPr>
              <p14:xfrm>
                <a:off x="4117510" y="2512703"/>
                <a:ext cx="102600" cy="2811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DB41CB5D-FE11-0BC4-B54A-020A2AA3FE8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108510" y="2504063"/>
                  <a:ext cx="1202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5857166-2E95-96E5-47FF-69FD489336E1}"/>
                    </a:ext>
                  </a:extLst>
                </p14:cNvPr>
                <p14:cNvContentPartPr/>
                <p14:nvPr/>
              </p14:nvContentPartPr>
              <p14:xfrm>
                <a:off x="4057750" y="2559863"/>
                <a:ext cx="220320" cy="2642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35857166-2E95-96E5-47FF-69FD489336E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048750" y="2551223"/>
                  <a:ext cx="23796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48E78F9-9D1D-821C-9B9B-E7E63E5300C9}"/>
                    </a:ext>
                  </a:extLst>
                </p14:cNvPr>
                <p14:cNvContentPartPr/>
                <p14:nvPr/>
              </p14:nvContentPartPr>
              <p14:xfrm>
                <a:off x="4264390" y="2206703"/>
                <a:ext cx="283320" cy="5497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48E78F9-9D1D-821C-9B9B-E7E63E5300C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255390" y="2197703"/>
                  <a:ext cx="300960" cy="56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5EB00B97-7ED6-ADFE-7131-16A1C6C322AD}"/>
                    </a:ext>
                  </a:extLst>
                </p14:cNvPr>
                <p14:cNvContentPartPr/>
                <p14:nvPr/>
              </p14:nvContentPartPr>
              <p14:xfrm>
                <a:off x="4654630" y="2393903"/>
                <a:ext cx="21600" cy="3056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5EB00B97-7ED6-ADFE-7131-16A1C6C322A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645990" y="2385263"/>
                  <a:ext cx="3924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D29A4D61-2BD4-9D9D-0849-FD955C93C145}"/>
                    </a:ext>
                  </a:extLst>
                </p14:cNvPr>
                <p14:cNvContentPartPr/>
                <p14:nvPr/>
              </p14:nvContentPartPr>
              <p14:xfrm>
                <a:off x="4539430" y="2394263"/>
                <a:ext cx="191160" cy="35964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D29A4D61-2BD4-9D9D-0849-FD955C93C14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530430" y="2385623"/>
                  <a:ext cx="20880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22272479-1D52-E036-AA06-95FB8058B8F6}"/>
                    </a:ext>
                  </a:extLst>
                </p14:cNvPr>
                <p14:cNvContentPartPr/>
                <p14:nvPr/>
              </p14:nvContentPartPr>
              <p14:xfrm>
                <a:off x="1094590" y="1848863"/>
                <a:ext cx="4222440" cy="19080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22272479-1D52-E036-AA06-95FB8058B8F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085590" y="1840223"/>
                  <a:ext cx="4240080" cy="192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D768E6E-E81F-1F56-3FE5-CE0E67AD389A}"/>
              </a:ext>
            </a:extLst>
          </p:cNvPr>
          <p:cNvGrpSpPr/>
          <p:nvPr/>
        </p:nvGrpSpPr>
        <p:grpSpPr>
          <a:xfrm>
            <a:off x="6470830" y="1176023"/>
            <a:ext cx="2410920" cy="1116000"/>
            <a:chOff x="6470830" y="1176023"/>
            <a:chExt cx="2410920" cy="1116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3CF0CE7-9284-7F71-0F9E-873D7E330FF4}"/>
                    </a:ext>
                  </a:extLst>
                </p14:cNvPr>
                <p14:cNvContentPartPr/>
                <p14:nvPr/>
              </p14:nvContentPartPr>
              <p14:xfrm>
                <a:off x="6623470" y="1176023"/>
                <a:ext cx="233640" cy="59652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3CF0CE7-9284-7F71-0F9E-873D7E330FF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614830" y="1167383"/>
                  <a:ext cx="251280" cy="61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CD79032D-33B0-0EB4-C065-309EF7D0598F}"/>
                    </a:ext>
                  </a:extLst>
                </p14:cNvPr>
                <p14:cNvContentPartPr/>
                <p14:nvPr/>
              </p14:nvContentPartPr>
              <p14:xfrm>
                <a:off x="6866470" y="1512263"/>
                <a:ext cx="63360" cy="1418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CD79032D-33B0-0EB4-C065-309EF7D0598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857470" y="1503623"/>
                  <a:ext cx="8100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F4C3D727-DD95-2AC4-E4EA-F15A8A2A7681}"/>
                    </a:ext>
                  </a:extLst>
                </p14:cNvPr>
                <p14:cNvContentPartPr/>
                <p14:nvPr/>
              </p14:nvContentPartPr>
              <p14:xfrm>
                <a:off x="6865030" y="1507583"/>
                <a:ext cx="148320" cy="38484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F4C3D727-DD95-2AC4-E4EA-F15A8A2A7681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856030" y="1498943"/>
                  <a:ext cx="165960" cy="40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4A468242-4D7C-A2ED-C4E3-7F634F3FAB3B}"/>
                    </a:ext>
                  </a:extLst>
                </p14:cNvPr>
                <p14:cNvContentPartPr/>
                <p14:nvPr/>
              </p14:nvContentPartPr>
              <p14:xfrm>
                <a:off x="6470830" y="1807463"/>
                <a:ext cx="556560" cy="4356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4A468242-4D7C-A2ED-C4E3-7F634F3FAB3B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6461830" y="1798463"/>
                  <a:ext cx="574200" cy="6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CD9785AC-68E8-931C-787B-CD7197BEBDB7}"/>
                    </a:ext>
                  </a:extLst>
                </p14:cNvPr>
                <p14:cNvContentPartPr/>
                <p14:nvPr/>
              </p14:nvContentPartPr>
              <p14:xfrm>
                <a:off x="6601150" y="1869383"/>
                <a:ext cx="216360" cy="42264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CD9785AC-68E8-931C-787B-CD7197BEBDB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6592150" y="1860383"/>
                  <a:ext cx="234000" cy="44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056B3D9C-E2E0-AFF4-97BE-E12288281653}"/>
                    </a:ext>
                  </a:extLst>
                </p14:cNvPr>
                <p14:cNvContentPartPr/>
                <p14:nvPr/>
              </p14:nvContentPartPr>
              <p14:xfrm>
                <a:off x="6868270" y="1959023"/>
                <a:ext cx="75960" cy="2786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056B3D9C-E2E0-AFF4-97BE-E1228828165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859270" y="1950383"/>
                  <a:ext cx="9360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055D9CD5-5884-9242-6E2B-B2E801F1CFD0}"/>
                    </a:ext>
                  </a:extLst>
                </p14:cNvPr>
                <p14:cNvContentPartPr/>
                <p14:nvPr/>
              </p14:nvContentPartPr>
              <p14:xfrm>
                <a:off x="6849550" y="1997543"/>
                <a:ext cx="147600" cy="2073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055D9CD5-5884-9242-6E2B-B2E801F1CFD0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840550" y="1988543"/>
                  <a:ext cx="16524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0BB0F2F-2A9B-E4AB-D236-213A2A67F69C}"/>
                    </a:ext>
                  </a:extLst>
                </p14:cNvPr>
                <p14:cNvContentPartPr/>
                <p14:nvPr/>
              </p14:nvContentPartPr>
              <p14:xfrm>
                <a:off x="7307830" y="1635023"/>
                <a:ext cx="122400" cy="26460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0BB0F2F-2A9B-E4AB-D236-213A2A67F69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299190" y="1626023"/>
                  <a:ext cx="14004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CF7E8B3-D34A-594F-60D0-BE8DCE964E2C}"/>
                    </a:ext>
                  </a:extLst>
                </p14:cNvPr>
                <p14:cNvContentPartPr/>
                <p14:nvPr/>
              </p14:nvContentPartPr>
              <p14:xfrm>
                <a:off x="7932430" y="1266023"/>
                <a:ext cx="177840" cy="3438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CF7E8B3-D34A-594F-60D0-BE8DCE964E2C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923430" y="1257383"/>
                  <a:ext cx="19548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6EB64BAE-66F7-9867-7B7E-1A6A8A9BEAB6}"/>
                    </a:ext>
                  </a:extLst>
                </p14:cNvPr>
                <p14:cNvContentPartPr/>
                <p14:nvPr/>
              </p14:nvContentPartPr>
              <p14:xfrm>
                <a:off x="7926310" y="1235783"/>
                <a:ext cx="194760" cy="39960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6EB64BAE-66F7-9867-7B7E-1A6A8A9BEAB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917670" y="1227143"/>
                  <a:ext cx="21240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79DD45F4-40E9-7C8E-1C37-2B8E8F44FD10}"/>
                    </a:ext>
                  </a:extLst>
                </p14:cNvPr>
                <p14:cNvContentPartPr/>
                <p14:nvPr/>
              </p14:nvContentPartPr>
              <p14:xfrm>
                <a:off x="7543990" y="1710623"/>
                <a:ext cx="1337760" cy="6084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79DD45F4-40E9-7C8E-1C37-2B8E8F44FD1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7535350" y="1701983"/>
                  <a:ext cx="1355400" cy="78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CA263B98-613B-289C-D403-B190434D97A9}"/>
              </a:ext>
            </a:extLst>
          </p:cNvPr>
          <p:cNvGrpSpPr/>
          <p:nvPr/>
        </p:nvGrpSpPr>
        <p:grpSpPr>
          <a:xfrm>
            <a:off x="7723270" y="1789823"/>
            <a:ext cx="1261440" cy="481680"/>
            <a:chOff x="7723270" y="1789823"/>
            <a:chExt cx="1261440" cy="48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FFB83F83-D3F1-6B45-D787-CCB4653CA2AE}"/>
                    </a:ext>
                  </a:extLst>
                </p14:cNvPr>
                <p14:cNvContentPartPr/>
                <p14:nvPr/>
              </p14:nvContentPartPr>
              <p14:xfrm>
                <a:off x="7723270" y="1906103"/>
                <a:ext cx="50760" cy="36540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FFB83F83-D3F1-6B45-D787-CCB4653CA2A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714270" y="1897463"/>
                  <a:ext cx="68400" cy="38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B2B7809E-B971-6CAF-DED8-25B82609D69A}"/>
                    </a:ext>
                  </a:extLst>
                </p14:cNvPr>
                <p14:cNvContentPartPr/>
                <p14:nvPr/>
              </p14:nvContentPartPr>
              <p14:xfrm>
                <a:off x="7837750" y="2007263"/>
                <a:ext cx="102960" cy="2052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B2B7809E-B971-6CAF-DED8-25B82609D69A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829110" y="1998623"/>
                  <a:ext cx="12060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82224D18-CC5D-2A9E-6BC7-C9AA4F775EA5}"/>
                    </a:ext>
                  </a:extLst>
                </p14:cNvPr>
                <p14:cNvContentPartPr/>
                <p14:nvPr/>
              </p14:nvContentPartPr>
              <p14:xfrm>
                <a:off x="7831270" y="2014823"/>
                <a:ext cx="115920" cy="16488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82224D18-CC5D-2A9E-6BC7-C9AA4F775EA5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822630" y="2005823"/>
                  <a:ext cx="13356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47D052CF-D719-55F6-F20C-92961880DFA7}"/>
                    </a:ext>
                  </a:extLst>
                </p14:cNvPr>
                <p14:cNvContentPartPr/>
                <p14:nvPr/>
              </p14:nvContentPartPr>
              <p14:xfrm>
                <a:off x="7973110" y="1894223"/>
                <a:ext cx="126360" cy="14796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47D052CF-D719-55F6-F20C-92961880DFA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964470" y="1885583"/>
                  <a:ext cx="1440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0BD7BAD2-D3E2-BDA6-9F04-77C4454A858E}"/>
                    </a:ext>
                  </a:extLst>
                </p14:cNvPr>
                <p14:cNvContentPartPr/>
                <p14:nvPr/>
              </p14:nvContentPartPr>
              <p14:xfrm>
                <a:off x="8274430" y="1937423"/>
                <a:ext cx="63000" cy="18612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0BD7BAD2-D3E2-BDA6-9F04-77C4454A858E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8265430" y="1928783"/>
                  <a:ext cx="8064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CA1050FC-E54F-8C31-2129-E0F7916656F8}"/>
                    </a:ext>
                  </a:extLst>
                </p14:cNvPr>
                <p14:cNvContentPartPr/>
                <p14:nvPr/>
              </p14:nvContentPartPr>
              <p14:xfrm>
                <a:off x="8210710" y="2035703"/>
                <a:ext cx="186120" cy="3060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CA1050FC-E54F-8C31-2129-E0F7916656F8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8201710" y="2027063"/>
                  <a:ext cx="2037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B8AA015-A994-33B0-8F22-1C9F7209485D}"/>
                    </a:ext>
                  </a:extLst>
                </p14:cNvPr>
                <p14:cNvContentPartPr/>
                <p14:nvPr/>
              </p14:nvContentPartPr>
              <p14:xfrm>
                <a:off x="8528230" y="1886303"/>
                <a:ext cx="182520" cy="35136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B8AA015-A994-33B0-8F22-1C9F7209485D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8519230" y="1877303"/>
                  <a:ext cx="200160" cy="36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A158D4F9-8568-EC13-B6F2-03BCBF8BBD51}"/>
                    </a:ext>
                  </a:extLst>
                </p14:cNvPr>
                <p14:cNvContentPartPr/>
                <p14:nvPr/>
              </p14:nvContentPartPr>
              <p14:xfrm>
                <a:off x="8728390" y="1789823"/>
                <a:ext cx="66600" cy="11124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A158D4F9-8568-EC13-B6F2-03BCBF8BBD5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8719390" y="1780823"/>
                  <a:ext cx="8424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964E215-F42C-F006-C6CC-AEE00BAE402D}"/>
                    </a:ext>
                  </a:extLst>
                </p14:cNvPr>
                <p14:cNvContentPartPr/>
                <p14:nvPr/>
              </p14:nvContentPartPr>
              <p14:xfrm>
                <a:off x="8817310" y="1829063"/>
                <a:ext cx="17640" cy="19764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964E215-F42C-F006-C6CC-AEE00BAE402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8808310" y="1820063"/>
                  <a:ext cx="3528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22AB8593-FB1B-87C0-5A51-E9C0307643FD}"/>
                    </a:ext>
                  </a:extLst>
                </p14:cNvPr>
                <p14:cNvContentPartPr/>
                <p14:nvPr/>
              </p14:nvContentPartPr>
              <p14:xfrm>
                <a:off x="8854030" y="1900343"/>
                <a:ext cx="130680" cy="1364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22AB8593-FB1B-87C0-5A51-E9C0307643FD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8845030" y="1891703"/>
                  <a:ext cx="148320" cy="154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E1CD18C-4D5D-4F80-BCB4-AAE6C2C36A1F}"/>
              </a:ext>
            </a:extLst>
          </p:cNvPr>
          <p:cNvGrpSpPr/>
          <p:nvPr/>
        </p:nvGrpSpPr>
        <p:grpSpPr>
          <a:xfrm>
            <a:off x="6988870" y="2996183"/>
            <a:ext cx="798120" cy="1030680"/>
            <a:chOff x="6988870" y="2996183"/>
            <a:chExt cx="798120" cy="103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CB4D74C4-7906-7039-2D6A-7D947EDCF15D}"/>
                    </a:ext>
                  </a:extLst>
                </p14:cNvPr>
                <p14:cNvContentPartPr/>
                <p14:nvPr/>
              </p14:nvContentPartPr>
              <p14:xfrm>
                <a:off x="6988870" y="2996183"/>
                <a:ext cx="277560" cy="76176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CB4D74C4-7906-7039-2D6A-7D947EDCF15D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980230" y="2987543"/>
                  <a:ext cx="295200" cy="77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923C3AE8-BC5A-DF81-48B4-03658D19184E}"/>
                    </a:ext>
                  </a:extLst>
                </p14:cNvPr>
                <p14:cNvContentPartPr/>
                <p14:nvPr/>
              </p14:nvContentPartPr>
              <p14:xfrm>
                <a:off x="7250230" y="3504503"/>
                <a:ext cx="117720" cy="16848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923C3AE8-BC5A-DF81-48B4-03658D19184E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241230" y="3495503"/>
                  <a:ext cx="13536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AD1414A3-F4DD-77C1-3C7B-B5694A89B49E}"/>
                    </a:ext>
                  </a:extLst>
                </p14:cNvPr>
                <p14:cNvContentPartPr/>
                <p14:nvPr/>
              </p14:nvContentPartPr>
              <p14:xfrm>
                <a:off x="7399630" y="3464183"/>
                <a:ext cx="42120" cy="5626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AD1414A3-F4DD-77C1-3C7B-B5694A89B49E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7390990" y="3455183"/>
                  <a:ext cx="59760" cy="58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4711B3D1-ABC2-7CDB-1B64-C581429163D4}"/>
                    </a:ext>
                  </a:extLst>
                </p14:cNvPr>
                <p14:cNvContentPartPr/>
                <p14:nvPr/>
              </p14:nvContentPartPr>
              <p14:xfrm>
                <a:off x="7566310" y="3364463"/>
                <a:ext cx="163080" cy="1584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4711B3D1-ABC2-7CDB-1B64-C581429163D4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7557310" y="3355463"/>
                  <a:ext cx="18072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4363357-086C-C269-D0F6-7D6EE8DD80A8}"/>
                    </a:ext>
                  </a:extLst>
                </p14:cNvPr>
                <p14:cNvContentPartPr/>
                <p14:nvPr/>
              </p14:nvContentPartPr>
              <p14:xfrm>
                <a:off x="7600150" y="3571463"/>
                <a:ext cx="186840" cy="3708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4363357-086C-C269-D0F6-7D6EE8DD80A8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591510" y="3562463"/>
                  <a:ext cx="204480" cy="54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4B0EAB78-54AC-A03A-52C6-654466979556}"/>
              </a:ext>
            </a:extLst>
          </p:cNvPr>
          <p:cNvGrpSpPr/>
          <p:nvPr/>
        </p:nvGrpSpPr>
        <p:grpSpPr>
          <a:xfrm>
            <a:off x="8146270" y="2895023"/>
            <a:ext cx="1298880" cy="1100520"/>
            <a:chOff x="8146270" y="2895023"/>
            <a:chExt cx="1298880" cy="1100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AD7C67C9-4BF4-740E-0EE6-7FFFC3C629E5}"/>
                    </a:ext>
                  </a:extLst>
                </p14:cNvPr>
                <p14:cNvContentPartPr/>
                <p14:nvPr/>
              </p14:nvContentPartPr>
              <p14:xfrm>
                <a:off x="8545870" y="2895023"/>
                <a:ext cx="187920" cy="4183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AD7C67C9-4BF4-740E-0EE6-7FFFC3C629E5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8537230" y="2886383"/>
                  <a:ext cx="205560" cy="43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F7730A58-3276-6F27-7EDE-3ABF8D5F2752}"/>
                    </a:ext>
                  </a:extLst>
                </p14:cNvPr>
                <p14:cNvContentPartPr/>
                <p14:nvPr/>
              </p14:nvContentPartPr>
              <p14:xfrm>
                <a:off x="8401150" y="2902223"/>
                <a:ext cx="326160" cy="44820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F7730A58-3276-6F27-7EDE-3ABF8D5F275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8392510" y="2893223"/>
                  <a:ext cx="34380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A29B5BD-F2E9-3350-A71F-69686511A9C0}"/>
                    </a:ext>
                  </a:extLst>
                </p14:cNvPr>
                <p14:cNvContentPartPr/>
                <p14:nvPr/>
              </p14:nvContentPartPr>
              <p14:xfrm>
                <a:off x="8146270" y="3277703"/>
                <a:ext cx="1298880" cy="15156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A29B5BD-F2E9-3350-A71F-69686511A9C0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137630" y="3268703"/>
                  <a:ext cx="131652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981751CF-64D9-25D4-5FC9-F8022E4535C4}"/>
                    </a:ext>
                  </a:extLst>
                </p14:cNvPr>
                <p14:cNvContentPartPr/>
                <p14:nvPr/>
              </p14:nvContentPartPr>
              <p14:xfrm>
                <a:off x="8244190" y="3411623"/>
                <a:ext cx="1184760" cy="58392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981751CF-64D9-25D4-5FC9-F8022E4535C4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8235190" y="3402983"/>
                  <a:ext cx="1202400" cy="60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B91203C-EF72-168F-EFBB-F23418789627}"/>
                    </a:ext>
                  </a:extLst>
                </p14:cNvPr>
                <p14:cNvContentPartPr/>
                <p14:nvPr/>
              </p14:nvContentPartPr>
              <p14:xfrm>
                <a:off x="8638750" y="3662903"/>
                <a:ext cx="63000" cy="23868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B91203C-EF72-168F-EFBB-F23418789627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8630110" y="3653903"/>
                  <a:ext cx="8064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150A9F8B-DC58-6825-B5FC-5D4A37AD40D6}"/>
                    </a:ext>
                  </a:extLst>
                </p14:cNvPr>
                <p14:cNvContentPartPr/>
                <p14:nvPr/>
              </p14:nvContentPartPr>
              <p14:xfrm>
                <a:off x="8601310" y="3691343"/>
                <a:ext cx="182160" cy="19008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150A9F8B-DC58-6825-B5FC-5D4A37AD40D6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8592310" y="3682343"/>
                  <a:ext cx="19980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6E23C9DE-FDDB-FECA-8159-1F9A5D328912}"/>
                    </a:ext>
                  </a:extLst>
                </p14:cNvPr>
                <p14:cNvContentPartPr/>
                <p14:nvPr/>
              </p14:nvContentPartPr>
              <p14:xfrm>
                <a:off x="8769070" y="3629783"/>
                <a:ext cx="179640" cy="14940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6E23C9DE-FDDB-FECA-8159-1F9A5D328912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8760430" y="3620783"/>
                  <a:ext cx="19728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A79BB7EF-ECF0-D943-D19F-18B06F6C09D4}"/>
                    </a:ext>
                  </a:extLst>
                </p14:cNvPr>
                <p14:cNvContentPartPr/>
                <p14:nvPr/>
              </p14:nvContentPartPr>
              <p14:xfrm>
                <a:off x="9036910" y="3643823"/>
                <a:ext cx="58320" cy="19476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A79BB7EF-ECF0-D943-D19F-18B06F6C09D4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028270" y="3635183"/>
                  <a:ext cx="759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61FE2F9D-9219-0644-134F-4481AF5AB81D}"/>
                    </a:ext>
                  </a:extLst>
                </p14:cNvPr>
                <p14:cNvContentPartPr/>
                <p14:nvPr/>
              </p14:nvContentPartPr>
              <p14:xfrm>
                <a:off x="9009550" y="3719423"/>
                <a:ext cx="173880" cy="5184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61FE2F9D-9219-0644-134F-4481AF5AB81D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000550" y="3710783"/>
                  <a:ext cx="19152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47C96A6-5017-05D1-4793-6D6BE270C13D}"/>
                    </a:ext>
                  </a:extLst>
                </p14:cNvPr>
                <p14:cNvContentPartPr/>
                <p14:nvPr/>
              </p14:nvContentPartPr>
              <p14:xfrm>
                <a:off x="9272710" y="3586943"/>
                <a:ext cx="82080" cy="21600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47C96A6-5017-05D1-4793-6D6BE270C13D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264070" y="3578303"/>
                  <a:ext cx="99720" cy="233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06CB8B8B-425F-A353-F2BB-27FF61C94849}"/>
              </a:ext>
            </a:extLst>
          </p:cNvPr>
          <p:cNvGrpSpPr/>
          <p:nvPr/>
        </p:nvGrpSpPr>
        <p:grpSpPr>
          <a:xfrm>
            <a:off x="9725230" y="2712503"/>
            <a:ext cx="582120" cy="744840"/>
            <a:chOff x="9725230" y="2712503"/>
            <a:chExt cx="582120" cy="744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862B23A-9043-04BD-8161-2FDEEC3095B7}"/>
                    </a:ext>
                  </a:extLst>
                </p14:cNvPr>
                <p14:cNvContentPartPr/>
                <p14:nvPr/>
              </p14:nvContentPartPr>
              <p14:xfrm>
                <a:off x="9725230" y="2712503"/>
                <a:ext cx="313560" cy="699480"/>
              </p14:xfrm>
            </p:contentPart>
          </mc:Choice>
          <mc:Fallback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862B23A-9043-04BD-8161-2FDEEC3095B7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9716590" y="2703863"/>
                  <a:ext cx="331200" cy="71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F190663A-57AE-9156-8C86-025B5222FE06}"/>
                    </a:ext>
                  </a:extLst>
                </p14:cNvPr>
                <p14:cNvContentPartPr/>
                <p14:nvPr/>
              </p14:nvContentPartPr>
              <p14:xfrm>
                <a:off x="10115830" y="2981783"/>
                <a:ext cx="95040" cy="39276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F190663A-57AE-9156-8C86-025B5222FE06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0106830" y="2972783"/>
                  <a:ext cx="11268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BCA0EC7C-1D0A-838D-2753-3F4B5887F3CA}"/>
                    </a:ext>
                  </a:extLst>
                </p14:cNvPr>
                <p14:cNvContentPartPr/>
                <p14:nvPr/>
              </p14:nvContentPartPr>
              <p14:xfrm>
                <a:off x="9977590" y="3095903"/>
                <a:ext cx="329760" cy="36144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BCA0EC7C-1D0A-838D-2753-3F4B5887F3CA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968590" y="3087263"/>
                  <a:ext cx="347400" cy="379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9560481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3359</TotalTime>
  <Words>211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Kuniega</dc:creator>
  <cp:lastModifiedBy>Michael Kuniega</cp:lastModifiedBy>
  <cp:revision>11</cp:revision>
  <dcterms:created xsi:type="dcterms:W3CDTF">2022-12-28T03:08:26Z</dcterms:created>
  <dcterms:modified xsi:type="dcterms:W3CDTF">2023-01-28T04:13:19Z</dcterms:modified>
</cp:coreProperties>
</file>